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11"/>
  </p:notesMasterIdLst>
  <p:handoutMasterIdLst>
    <p:handoutMasterId r:id="rId12"/>
  </p:handoutMasterIdLst>
  <p:sldIdLst>
    <p:sldId id="339" r:id="rId2"/>
    <p:sldId id="367" r:id="rId3"/>
    <p:sldId id="348" r:id="rId4"/>
    <p:sldId id="363" r:id="rId5"/>
    <p:sldId id="364" r:id="rId6"/>
    <p:sldId id="365" r:id="rId7"/>
    <p:sldId id="369" r:id="rId8"/>
    <p:sldId id="366" r:id="rId9"/>
    <p:sldId id="368"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63A537"/>
    <a:srgbClr val="739A28"/>
    <a:srgbClr val="96C11E"/>
    <a:srgbClr val="3A4B0B"/>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1910" autoAdjust="0"/>
  </p:normalViewPr>
  <p:slideViewPr>
    <p:cSldViewPr>
      <p:cViewPr varScale="1">
        <p:scale>
          <a:sx n="62" d="100"/>
          <a:sy n="62" d="100"/>
        </p:scale>
        <p:origin x="2054" y="2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63" d="100"/>
          <a:sy n="63" d="100"/>
        </p:scale>
        <p:origin x="263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51810-F6A3-43F0-91EA-FC8E3A6A69D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E1B90199-F615-4E39-A6CB-35CE87B5BB2D}">
      <dgm:prSet phldrT="[Texto]" custT="1"/>
      <dgm:spPr>
        <a:xfrm rot="5400000">
          <a:off x="-111064" y="53261"/>
          <a:ext cx="1030583" cy="932239"/>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pPr>
            <a:buNone/>
          </a:pPr>
          <a:r>
            <a:rPr lang="es-ES" sz="1400">
              <a:solidFill>
                <a:sysClr val="window" lastClr="FFFFFF"/>
              </a:solidFill>
              <a:latin typeface="Century Gothic"/>
              <a:ea typeface="+mn-ea"/>
              <a:cs typeface="+mn-cs"/>
            </a:rPr>
            <a:t>Stage 1 </a:t>
          </a:r>
        </a:p>
      </dgm:t>
    </dgm:pt>
    <dgm:pt modelId="{02885AE1-5888-4D97-B9BE-564DE3E6424C}" type="parTrans" cxnId="{75E84336-B136-47EF-ACF6-2645A92626C1}">
      <dgm:prSet/>
      <dgm:spPr/>
      <dgm:t>
        <a:bodyPr/>
        <a:lstStyle/>
        <a:p>
          <a:endParaRPr lang="es-ES" sz="2800"/>
        </a:p>
      </dgm:t>
    </dgm:pt>
    <dgm:pt modelId="{2E1A57CF-D46E-4228-90FD-1CBC6A353A1C}" type="sibTrans" cxnId="{75E84336-B136-47EF-ACF6-2645A92626C1}">
      <dgm:prSet/>
      <dgm:spPr/>
      <dgm:t>
        <a:bodyPr/>
        <a:lstStyle/>
        <a:p>
          <a:endParaRPr lang="es-ES" sz="2800"/>
        </a:p>
      </dgm:t>
    </dgm:pt>
    <dgm:pt modelId="{6F2ADD09-660C-4B7C-8411-4F9CEB5FDB23}">
      <dgm:prSet phldrT="[Texto]" custT="1"/>
      <dgm:spPr>
        <a:xfrm rot="5400000">
          <a:off x="-108536" y="965164"/>
          <a:ext cx="1030583" cy="937296"/>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pPr>
            <a:buNone/>
          </a:pPr>
          <a:r>
            <a:rPr lang="es-ES" sz="1400" dirty="0" err="1">
              <a:solidFill>
                <a:sysClr val="window" lastClr="FFFFFF"/>
              </a:solidFill>
              <a:latin typeface="Century Gothic"/>
              <a:ea typeface="+mn-ea"/>
              <a:cs typeface="+mn-cs"/>
            </a:rPr>
            <a:t>Stage</a:t>
          </a:r>
          <a:r>
            <a:rPr lang="es-ES" sz="1400" dirty="0">
              <a:solidFill>
                <a:sysClr val="window" lastClr="FFFFFF"/>
              </a:solidFill>
              <a:latin typeface="Century Gothic"/>
              <a:ea typeface="+mn-ea"/>
              <a:cs typeface="+mn-cs"/>
            </a:rPr>
            <a:t> 2</a:t>
          </a:r>
        </a:p>
      </dgm:t>
    </dgm:pt>
    <dgm:pt modelId="{967C87FC-97BD-4789-A164-8E3AB6C136FD}" type="parTrans" cxnId="{39E993E5-98C2-439C-95A2-B37A820B0140}">
      <dgm:prSet/>
      <dgm:spPr/>
      <dgm:t>
        <a:bodyPr/>
        <a:lstStyle/>
        <a:p>
          <a:endParaRPr lang="es-ES" sz="2800"/>
        </a:p>
      </dgm:t>
    </dgm:pt>
    <dgm:pt modelId="{CFFDC84B-90CF-4D4E-AD27-90EBFCA02AF0}" type="sibTrans" cxnId="{39E993E5-98C2-439C-95A2-B37A820B0140}">
      <dgm:prSet/>
      <dgm:spPr/>
      <dgm:t>
        <a:bodyPr/>
        <a:lstStyle/>
        <a:p>
          <a:endParaRPr lang="es-ES" sz="2800"/>
        </a:p>
      </dgm:t>
    </dgm:pt>
    <dgm:pt modelId="{5CC5DCEF-217C-4A8B-8FE0-201B73C8BBA0}">
      <dgm:prSet phldrT="[Texto]" custT="1"/>
      <dgm:spPr>
        <a:xfrm rot="5400000">
          <a:off x="4356478" y="-2670497"/>
          <a:ext cx="669879"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gm:spPr>
      <dgm:t>
        <a:bodyPr/>
        <a:lstStyle/>
        <a:p>
          <a:pPr>
            <a:buChar char="•"/>
          </a:pPr>
          <a:r>
            <a:rPr lang="es-ES" sz="1600" b="1" dirty="0" err="1">
              <a:solidFill>
                <a:srgbClr val="CAF278">
                  <a:lumMod val="50000"/>
                </a:srgbClr>
              </a:solidFill>
              <a:latin typeface="Arial" panose="020B0604020202020204" pitchFamily="34" charset="0"/>
              <a:ea typeface="+mn-ea"/>
              <a:cs typeface="Arial" panose="020B0604020202020204" pitchFamily="34" charset="0"/>
            </a:rPr>
            <a:t>Separation</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waste</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separated</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manually</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by</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a:t>
          </a:r>
          <a:r>
            <a:rPr lang="en-GB"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embers of the ECOFRAG staff, depending on the type of material (wood, plastic, textile, etc.), weight and size.</a:t>
          </a:r>
          <a:endPar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9ABA433-7327-4F71-A829-A9BB86924C97}" type="parTrans" cxnId="{C51397E7-31A0-409E-AD85-6F5A92609602}">
      <dgm:prSet/>
      <dgm:spPr/>
      <dgm:t>
        <a:bodyPr/>
        <a:lstStyle/>
        <a:p>
          <a:endParaRPr lang="es-ES" sz="2800"/>
        </a:p>
      </dgm:t>
    </dgm:pt>
    <dgm:pt modelId="{B966CCCB-93B7-493B-8985-C10B6ABF0F38}" type="sibTrans" cxnId="{C51397E7-31A0-409E-AD85-6F5A92609602}">
      <dgm:prSet/>
      <dgm:spPr/>
      <dgm:t>
        <a:bodyPr/>
        <a:lstStyle/>
        <a:p>
          <a:endParaRPr lang="es-ES" sz="2800"/>
        </a:p>
      </dgm:t>
    </dgm:pt>
    <dgm:pt modelId="{ACE22886-D310-4FC4-8E3F-AEB46A19F65B}">
      <dgm:prSet phldrT="[Texto]" custT="1"/>
      <dgm:spPr>
        <a:xfrm rot="5400000">
          <a:off x="-121997" y="1893058"/>
          <a:ext cx="1030583" cy="910373"/>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pPr>
            <a:buNone/>
          </a:pPr>
          <a:r>
            <a:rPr lang="es-ES" sz="1400">
              <a:solidFill>
                <a:sysClr val="window" lastClr="FFFFFF"/>
              </a:solidFill>
              <a:latin typeface="Century Gothic"/>
              <a:ea typeface="+mn-ea"/>
              <a:cs typeface="+mn-cs"/>
            </a:rPr>
            <a:t>Stage 3</a:t>
          </a:r>
        </a:p>
      </dgm:t>
    </dgm:pt>
    <dgm:pt modelId="{CA866918-2207-404B-8675-30984B7DCA97}" type="parTrans" cxnId="{E22D0FA6-632D-434C-84DF-0C7E6AAB8212}">
      <dgm:prSet/>
      <dgm:spPr/>
      <dgm:t>
        <a:bodyPr/>
        <a:lstStyle/>
        <a:p>
          <a:endParaRPr lang="es-ES" sz="2800"/>
        </a:p>
      </dgm:t>
    </dgm:pt>
    <dgm:pt modelId="{3C0B7224-8B57-479D-8A1E-A4CEF70F7314}" type="sibTrans" cxnId="{E22D0FA6-632D-434C-84DF-0C7E6AAB8212}">
      <dgm:prSet/>
      <dgm:spPr/>
      <dgm:t>
        <a:bodyPr/>
        <a:lstStyle/>
        <a:p>
          <a:endParaRPr lang="es-ES" sz="2800"/>
        </a:p>
      </dgm:t>
    </dgm:pt>
    <dgm:pt modelId="{2B173601-A229-40AD-8809-3FDF519692FC}">
      <dgm:prSet phldrT="[Texto]" custT="1"/>
      <dgm:spPr>
        <a:xfrm rot="5400000">
          <a:off x="4343016" y="-1756065"/>
          <a:ext cx="669879"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gm:spPr>
      <dgm:t>
        <a:bodyPr/>
        <a:lstStyle/>
        <a:p>
          <a:pPr>
            <a:buChar char="•"/>
          </a:pP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b="1" dirty="0" err="1">
              <a:solidFill>
                <a:srgbClr val="CAF278">
                  <a:lumMod val="50000"/>
                </a:srgbClr>
              </a:solidFill>
              <a:latin typeface="Arial" panose="020B0604020202020204" pitchFamily="34" charset="0"/>
              <a:ea typeface="+mn-ea"/>
              <a:cs typeface="Arial" panose="020B0604020202020204" pitchFamily="34" charset="0"/>
            </a:rPr>
            <a:t>Cutting</a:t>
          </a:r>
          <a:r>
            <a:rPr lang="es-ES" sz="1600" b="1" dirty="0">
              <a:solidFill>
                <a:srgbClr val="CAF278">
                  <a:lumMod val="50000"/>
                </a:srgbClr>
              </a:solidFill>
              <a:latin typeface="Arial" panose="020B0604020202020204" pitchFamily="34" charset="0"/>
              <a:ea typeface="+mn-ea"/>
              <a:cs typeface="Arial" panose="020B0604020202020204" pitchFamily="34" charset="0"/>
            </a:rPr>
            <a:t> step: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This</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step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necessary</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for</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big</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pieces</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(more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than</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90 cm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width</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be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later</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sent</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fragmentation</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setting</a:t>
          </a:r>
          <a:r>
            <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p>
      </dgm:t>
    </dgm:pt>
    <dgm:pt modelId="{4AB03546-0BB5-403F-AE55-9048A9E53508}" type="parTrans" cxnId="{575EA1FE-ADD6-4145-9785-034E116F5B33}">
      <dgm:prSet/>
      <dgm:spPr/>
      <dgm:t>
        <a:bodyPr/>
        <a:lstStyle/>
        <a:p>
          <a:endParaRPr lang="es-ES" sz="2800"/>
        </a:p>
      </dgm:t>
    </dgm:pt>
    <dgm:pt modelId="{3D028278-AA66-4DFC-8149-951460B57CAA}" type="sibTrans" cxnId="{575EA1FE-ADD6-4145-9785-034E116F5B33}">
      <dgm:prSet/>
      <dgm:spPr/>
      <dgm:t>
        <a:bodyPr/>
        <a:lstStyle/>
        <a:p>
          <a:endParaRPr lang="es-ES" sz="2800"/>
        </a:p>
      </dgm:t>
    </dgm:pt>
    <dgm:pt modelId="{CC9187E8-F4B8-4E51-A784-481E3E5BFB50}">
      <dgm:prSet phldrT="[Texto]" custT="1"/>
      <dgm:spPr>
        <a:xfrm rot="5400000">
          <a:off x="4353773" y="-3588842"/>
          <a:ext cx="670231"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gm:spPr>
      <dgm:t>
        <a:bodyPr/>
        <a:lstStyle/>
        <a:p>
          <a:pPr>
            <a:buChar char="•"/>
          </a:pPr>
          <a:r>
            <a:rPr lang="es-ES" sz="1600" b="1" dirty="0" err="1">
              <a:solidFill>
                <a:srgbClr val="CAF278">
                  <a:lumMod val="50000"/>
                </a:srgbClr>
              </a:solidFill>
              <a:latin typeface="Arial" panose="020B0604020202020204" pitchFamily="34" charset="0"/>
              <a:ea typeface="+mn-ea"/>
              <a:cs typeface="Arial" panose="020B0604020202020204" pitchFamily="34" charset="0"/>
            </a:rPr>
            <a:t>Reception</a:t>
          </a:r>
          <a:r>
            <a:rPr lang="es-ES" sz="1600" b="1" dirty="0">
              <a:solidFill>
                <a:srgbClr val="CAF278">
                  <a:lumMod val="50000"/>
                </a:srgbClr>
              </a:solidFill>
              <a:latin typeface="Arial" panose="020B0604020202020204" pitchFamily="34" charset="0"/>
              <a:ea typeface="+mn-ea"/>
              <a:cs typeface="Arial" panose="020B0604020202020204" pitchFamily="34" charset="0"/>
            </a:rPr>
            <a:t> </a:t>
          </a:r>
          <a:r>
            <a:rPr lang="es-ES" sz="1600" b="1" dirty="0" err="1">
              <a:solidFill>
                <a:srgbClr val="CAF278">
                  <a:lumMod val="50000"/>
                </a:srgbClr>
              </a:solidFill>
              <a:latin typeface="Arial" panose="020B0604020202020204" pitchFamily="34" charset="0"/>
              <a:ea typeface="+mn-ea"/>
              <a:cs typeface="Arial" panose="020B0604020202020204" pitchFamily="34" charset="0"/>
            </a:rPr>
            <a:t>of</a:t>
          </a:r>
          <a:r>
            <a:rPr lang="es-ES" sz="1600" b="1" dirty="0">
              <a:solidFill>
                <a:srgbClr val="CAF278">
                  <a:lumMod val="50000"/>
                </a:srgbClr>
              </a:solidFill>
              <a:latin typeface="Arial" panose="020B0604020202020204" pitchFamily="34" charset="0"/>
              <a:ea typeface="+mn-ea"/>
              <a:cs typeface="Arial" panose="020B0604020202020204" pitchFamily="34" charset="0"/>
            </a:rPr>
            <a:t> material. </a:t>
          </a:r>
          <a:r>
            <a:rPr lang="en-GB"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 samples of solid waste (sofas, mattresses, mixed furniture, hard plastic, tyres, etc.) are received in standard containers and located separately.</a:t>
          </a:r>
          <a:endParaRPr lang="es-ES" sz="1600" b="1" dirty="0">
            <a:solidFill>
              <a:srgbClr val="CAF278">
                <a:lumMod val="50000"/>
              </a:srgbClr>
            </a:solidFill>
            <a:latin typeface="Arial" panose="020B0604020202020204" pitchFamily="34" charset="0"/>
            <a:ea typeface="+mn-ea"/>
            <a:cs typeface="Arial" panose="020B0604020202020204" pitchFamily="34" charset="0"/>
          </a:endParaRPr>
        </a:p>
      </dgm:t>
    </dgm:pt>
    <dgm:pt modelId="{4C4A46D8-FDA7-41B1-888C-BF97A2AAFE7D}" type="sibTrans" cxnId="{51CBE033-C27A-434A-A5E4-1A80009ACECD}">
      <dgm:prSet/>
      <dgm:spPr/>
      <dgm:t>
        <a:bodyPr/>
        <a:lstStyle/>
        <a:p>
          <a:endParaRPr lang="es-ES" sz="2800"/>
        </a:p>
      </dgm:t>
    </dgm:pt>
    <dgm:pt modelId="{C678595D-7EAB-4174-96D6-D2D58AC3FA1C}" type="parTrans" cxnId="{51CBE033-C27A-434A-A5E4-1A80009ACECD}">
      <dgm:prSet/>
      <dgm:spPr/>
      <dgm:t>
        <a:bodyPr/>
        <a:lstStyle/>
        <a:p>
          <a:endParaRPr lang="es-ES" sz="2800"/>
        </a:p>
      </dgm:t>
    </dgm:pt>
    <dgm:pt modelId="{594ECF76-A0F1-444A-BF6D-45BD0B76B5FB}">
      <dgm:prSet custT="1"/>
      <dgm:spPr>
        <a:xfrm rot="5400000">
          <a:off x="-103876" y="2786790"/>
          <a:ext cx="1030583" cy="921223"/>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pPr>
            <a:buNone/>
          </a:pPr>
          <a:r>
            <a:rPr lang="es-ES" sz="1400">
              <a:solidFill>
                <a:sysClr val="window" lastClr="FFFFFF"/>
              </a:solidFill>
              <a:latin typeface="Century Gothic"/>
              <a:ea typeface="+mn-ea"/>
              <a:cs typeface="+mn-cs"/>
            </a:rPr>
            <a:t>Stage 4</a:t>
          </a:r>
        </a:p>
      </dgm:t>
    </dgm:pt>
    <dgm:pt modelId="{E0770FD9-72E8-4F12-84B9-8B667A80B75D}" type="parTrans" cxnId="{C20DA1DC-76ED-483E-B67A-FB5A976267E9}">
      <dgm:prSet/>
      <dgm:spPr/>
      <dgm:t>
        <a:bodyPr/>
        <a:lstStyle/>
        <a:p>
          <a:endParaRPr lang="es-ES" sz="2800"/>
        </a:p>
      </dgm:t>
    </dgm:pt>
    <dgm:pt modelId="{8FB9BBF2-0F05-43BD-B721-C265574301D4}" type="sibTrans" cxnId="{C20DA1DC-76ED-483E-B67A-FB5A976267E9}">
      <dgm:prSet/>
      <dgm:spPr/>
      <dgm:t>
        <a:bodyPr/>
        <a:lstStyle/>
        <a:p>
          <a:endParaRPr lang="es-ES" sz="2800"/>
        </a:p>
      </dgm:t>
    </dgm:pt>
    <dgm:pt modelId="{215BF0BF-A9B2-4B49-B4C9-727AE0463E9D}">
      <dgm:prSet custT="1"/>
      <dgm:spPr>
        <a:xfrm rot="5400000">
          <a:off x="4291957" y="-785148"/>
          <a:ext cx="782847"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gm:spPr>
      <dgm:t>
        <a:bodyPr/>
        <a:lstStyle/>
        <a:p>
          <a:pPr algn="just">
            <a:buChar char="•"/>
          </a:pPr>
          <a:r>
            <a:rPr lang="es-ES" sz="1600" b="1" dirty="0" err="1">
              <a:solidFill>
                <a:srgbClr val="CAF278">
                  <a:lumMod val="50000"/>
                </a:srgbClr>
              </a:solidFill>
              <a:latin typeface="Arial" panose="020B0604020202020204" pitchFamily="34" charset="0"/>
              <a:ea typeface="+mn-ea"/>
              <a:cs typeface="Arial" panose="020B0604020202020204" pitchFamily="34" charset="0"/>
            </a:rPr>
            <a:t>Fragmentation</a:t>
          </a:r>
          <a:r>
            <a:rPr lang="es-ES" sz="1100" dirty="0">
              <a:solidFill>
                <a:sysClr val="windowText" lastClr="000000">
                  <a:hueOff val="0"/>
                  <a:satOff val="0"/>
                  <a:lumOff val="0"/>
                  <a:alphaOff val="0"/>
                </a:sysClr>
              </a:solidFill>
              <a:latin typeface="Century Gothic"/>
              <a:ea typeface="+mn-ea"/>
              <a:cs typeface="+mn-cs"/>
            </a:rPr>
            <a:t>: </a:t>
          </a:r>
          <a:r>
            <a:rPr lang="en-GB"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 cutting laminated technology is finally used  to reduce the separated waste materials to the required size, adjusting different parameters: water pressure and quantity, advance speed, etc.</a:t>
          </a:r>
          <a:endParaRPr lang="es-E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6C9381A-2749-46ED-9AC3-827D4F6EEAD7}" type="parTrans" cxnId="{DF5A0569-6FB7-4002-8E57-41DF7B4DF428}">
      <dgm:prSet/>
      <dgm:spPr/>
      <dgm:t>
        <a:bodyPr/>
        <a:lstStyle/>
        <a:p>
          <a:endParaRPr lang="es-ES" sz="2800"/>
        </a:p>
      </dgm:t>
    </dgm:pt>
    <dgm:pt modelId="{63F18279-AA5B-43EA-9E18-F502FEAEFC41}" type="sibTrans" cxnId="{DF5A0569-6FB7-4002-8E57-41DF7B4DF428}">
      <dgm:prSet/>
      <dgm:spPr/>
      <dgm:t>
        <a:bodyPr/>
        <a:lstStyle/>
        <a:p>
          <a:endParaRPr lang="es-ES" sz="2800"/>
        </a:p>
      </dgm:t>
    </dgm:pt>
    <dgm:pt modelId="{331DDC97-5F4A-4FA2-B82A-79E5552F875A}">
      <dgm:prSet custT="1"/>
      <dgm:spPr>
        <a:xfrm rot="5400000">
          <a:off x="-75236" y="3751391"/>
          <a:ext cx="1030583" cy="968981"/>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gm:spPr>
      <dgm:t>
        <a:bodyPr/>
        <a:lstStyle/>
        <a:p>
          <a:pPr>
            <a:buNone/>
          </a:pPr>
          <a:r>
            <a:rPr lang="es-ES" sz="1400">
              <a:solidFill>
                <a:sysClr val="window" lastClr="FFFFFF"/>
              </a:solidFill>
              <a:latin typeface="Century Gothic"/>
              <a:ea typeface="+mn-ea"/>
              <a:cs typeface="+mn-cs"/>
            </a:rPr>
            <a:t>Stage 5</a:t>
          </a:r>
        </a:p>
      </dgm:t>
    </dgm:pt>
    <dgm:pt modelId="{852A77EE-168D-4A2E-9A3B-9105B2188D05}" type="parTrans" cxnId="{18AAB3D2-C857-4BDA-A455-6CF1E67C775B}">
      <dgm:prSet/>
      <dgm:spPr/>
      <dgm:t>
        <a:bodyPr/>
        <a:lstStyle/>
        <a:p>
          <a:endParaRPr lang="es-ES" sz="2800"/>
        </a:p>
      </dgm:t>
    </dgm:pt>
    <dgm:pt modelId="{9CDCDE20-2C39-42C2-AA36-1311116B9879}" type="sibTrans" cxnId="{18AAB3D2-C857-4BDA-A455-6CF1E67C775B}">
      <dgm:prSet/>
      <dgm:spPr/>
      <dgm:t>
        <a:bodyPr/>
        <a:lstStyle/>
        <a:p>
          <a:endParaRPr lang="es-ES" sz="2800"/>
        </a:p>
      </dgm:t>
    </dgm:pt>
    <dgm:pt modelId="{0B8AE2C3-97E2-45E6-85F0-385E5E41BB64}">
      <dgm:prSet custT="1"/>
      <dgm:spPr>
        <a:xfrm rot="5400000">
          <a:off x="4372320" y="129283"/>
          <a:ext cx="669879"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gm:spPr>
      <dgm:t>
        <a:bodyPr/>
        <a:lstStyle/>
        <a:p>
          <a:pPr>
            <a:buChar char="•"/>
          </a:pPr>
          <a:r>
            <a:rPr lang="es-ES" sz="1600" b="1" dirty="0" err="1">
              <a:solidFill>
                <a:srgbClr val="CAF278">
                  <a:lumMod val="50000"/>
                </a:srgbClr>
              </a:solidFill>
              <a:latin typeface="Arial" panose="020B0604020202020204" pitchFamily="34" charset="0"/>
              <a:ea typeface="+mn-ea"/>
              <a:cs typeface="Arial" panose="020B0604020202020204" pitchFamily="34" charset="0"/>
            </a:rPr>
            <a:t>Drying</a:t>
          </a:r>
          <a:r>
            <a:rPr lang="es-ES" sz="1600" b="1" dirty="0">
              <a:solidFill>
                <a:srgbClr val="CAF278">
                  <a:lumMod val="50000"/>
                </a:srgbClr>
              </a:solidFill>
              <a:latin typeface="Arial" panose="020B0604020202020204" pitchFamily="34" charset="0"/>
              <a:ea typeface="+mn-ea"/>
              <a:cs typeface="Arial" panose="020B0604020202020204" pitchFamily="34" charset="0"/>
            </a:rPr>
            <a:t> </a:t>
          </a:r>
          <a:r>
            <a:rPr lang="es-ES" sz="1600" b="1" dirty="0" err="1">
              <a:solidFill>
                <a:srgbClr val="CAF278">
                  <a:lumMod val="50000"/>
                </a:srgbClr>
              </a:solidFill>
              <a:latin typeface="Arial" panose="020B0604020202020204" pitchFamily="34" charset="0"/>
              <a:ea typeface="+mn-ea"/>
              <a:cs typeface="Arial" panose="020B0604020202020204" pitchFamily="34" charset="0"/>
            </a:rPr>
            <a:t>process</a:t>
          </a:r>
          <a:r>
            <a:rPr lang="es-ES" sz="1600" b="1" dirty="0">
              <a:solidFill>
                <a:srgbClr val="CAF278">
                  <a:lumMod val="50000"/>
                </a:srgbClr>
              </a:solidFill>
              <a:latin typeface="Arial" panose="020B0604020202020204" pitchFamily="34" charset="0"/>
              <a:ea typeface="+mn-ea"/>
              <a:cs typeface="Arial" panose="020B0604020202020204" pitchFamily="34" charset="0"/>
            </a:rPr>
            <a:t>: </a:t>
          </a:r>
          <a:r>
            <a:rPr lang="en-GB"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 excess of water is removed from the treated material. </a:t>
          </a:r>
          <a:endParaRPr lang="es-ES" sz="2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7E8E190-B710-4CE8-B8D1-2144ADC5886D}" type="parTrans" cxnId="{CE69CB32-ACFB-47EB-904B-0CA3CE0C6161}">
      <dgm:prSet/>
      <dgm:spPr/>
      <dgm:t>
        <a:bodyPr/>
        <a:lstStyle/>
        <a:p>
          <a:endParaRPr lang="es-ES" sz="2800"/>
        </a:p>
      </dgm:t>
    </dgm:pt>
    <dgm:pt modelId="{7A3B3704-7EBB-496F-A6EB-34D10A772A20}" type="sibTrans" cxnId="{CE69CB32-ACFB-47EB-904B-0CA3CE0C6161}">
      <dgm:prSet/>
      <dgm:spPr/>
      <dgm:t>
        <a:bodyPr/>
        <a:lstStyle/>
        <a:p>
          <a:endParaRPr lang="es-ES" sz="2800"/>
        </a:p>
      </dgm:t>
    </dgm:pt>
    <dgm:pt modelId="{8D649C43-FB77-42E2-ACDB-8EFBD1992DE1}" type="pres">
      <dgm:prSet presAssocID="{AEA51810-F6A3-43F0-91EA-FC8E3A6A69D8}" presName="linearFlow" presStyleCnt="0">
        <dgm:presLayoutVars>
          <dgm:dir/>
          <dgm:animLvl val="lvl"/>
          <dgm:resizeHandles val="exact"/>
        </dgm:presLayoutVars>
      </dgm:prSet>
      <dgm:spPr/>
    </dgm:pt>
    <dgm:pt modelId="{0D410A6E-45B4-4518-B9F5-3D2B75372E47}" type="pres">
      <dgm:prSet presAssocID="{E1B90199-F615-4E39-A6CB-35CE87B5BB2D}" presName="composite" presStyleCnt="0"/>
      <dgm:spPr/>
    </dgm:pt>
    <dgm:pt modelId="{3416CCFE-5AB8-4805-BF8A-BB2D7B2D641F}" type="pres">
      <dgm:prSet presAssocID="{E1B90199-F615-4E39-A6CB-35CE87B5BB2D}" presName="parentText" presStyleLbl="alignNode1" presStyleIdx="0" presStyleCnt="5" custScaleX="129225">
        <dgm:presLayoutVars>
          <dgm:chMax val="1"/>
          <dgm:bulletEnabled val="1"/>
        </dgm:presLayoutVars>
      </dgm:prSet>
      <dgm:spPr/>
    </dgm:pt>
    <dgm:pt modelId="{C724ED58-E29C-447D-9727-C86B429416E8}" type="pres">
      <dgm:prSet presAssocID="{E1B90199-F615-4E39-A6CB-35CE87B5BB2D}" presName="descendantText" presStyleLbl="alignAcc1" presStyleIdx="0" presStyleCnt="5" custLinFactNeighborX="26851" custLinFactNeighborY="-11000">
        <dgm:presLayoutVars>
          <dgm:bulletEnabled val="1"/>
        </dgm:presLayoutVars>
      </dgm:prSet>
      <dgm:spPr/>
    </dgm:pt>
    <dgm:pt modelId="{7E7F5BC6-D597-4EEC-867F-8A3589B1B758}" type="pres">
      <dgm:prSet presAssocID="{2E1A57CF-D46E-4228-90FD-1CBC6A353A1C}" presName="sp" presStyleCnt="0"/>
      <dgm:spPr/>
    </dgm:pt>
    <dgm:pt modelId="{155F8C8E-83DB-4E51-BB72-4874E693E457}" type="pres">
      <dgm:prSet presAssocID="{6F2ADD09-660C-4B7C-8411-4F9CEB5FDB23}" presName="composite" presStyleCnt="0"/>
      <dgm:spPr/>
    </dgm:pt>
    <dgm:pt modelId="{C27D0421-74E1-4568-A342-1612D3042ED7}" type="pres">
      <dgm:prSet presAssocID="{6F2ADD09-660C-4B7C-8411-4F9CEB5FDB23}" presName="parentText" presStyleLbl="alignNode1" presStyleIdx="1" presStyleCnt="5" custScaleX="129926">
        <dgm:presLayoutVars>
          <dgm:chMax val="1"/>
          <dgm:bulletEnabled val="1"/>
        </dgm:presLayoutVars>
      </dgm:prSet>
      <dgm:spPr/>
    </dgm:pt>
    <dgm:pt modelId="{13C5FFB3-3FAB-4982-AD62-FEAE06612184}" type="pres">
      <dgm:prSet presAssocID="{6F2ADD09-660C-4B7C-8411-4F9CEB5FDB23}" presName="descendantText" presStyleLbl="alignAcc1" presStyleIdx="1" presStyleCnt="5">
        <dgm:presLayoutVars>
          <dgm:bulletEnabled val="1"/>
        </dgm:presLayoutVars>
      </dgm:prSet>
      <dgm:spPr/>
    </dgm:pt>
    <dgm:pt modelId="{F4F9CB88-8744-4EC7-AA7F-26C4725C5181}" type="pres">
      <dgm:prSet presAssocID="{CFFDC84B-90CF-4D4E-AD27-90EBFCA02AF0}" presName="sp" presStyleCnt="0"/>
      <dgm:spPr/>
    </dgm:pt>
    <dgm:pt modelId="{B3D54CC1-EC65-40A5-B844-8343F09795A5}" type="pres">
      <dgm:prSet presAssocID="{ACE22886-D310-4FC4-8E3F-AEB46A19F65B}" presName="composite" presStyleCnt="0"/>
      <dgm:spPr/>
    </dgm:pt>
    <dgm:pt modelId="{534A2557-873B-44B7-8D00-D16EA1D942F9}" type="pres">
      <dgm:prSet presAssocID="{ACE22886-D310-4FC4-8E3F-AEB46A19F65B}" presName="parentText" presStyleLbl="alignNode1" presStyleIdx="2" presStyleCnt="5" custScaleX="126194">
        <dgm:presLayoutVars>
          <dgm:chMax val="1"/>
          <dgm:bulletEnabled val="1"/>
        </dgm:presLayoutVars>
      </dgm:prSet>
      <dgm:spPr/>
    </dgm:pt>
    <dgm:pt modelId="{7835074D-C9C0-4221-B0F8-2A87A8A60C84}" type="pres">
      <dgm:prSet presAssocID="{ACE22886-D310-4FC4-8E3F-AEB46A19F65B}" presName="descendantText" presStyleLbl="alignAcc1" presStyleIdx="2" presStyleCnt="5">
        <dgm:presLayoutVars>
          <dgm:bulletEnabled val="1"/>
        </dgm:presLayoutVars>
      </dgm:prSet>
      <dgm:spPr/>
    </dgm:pt>
    <dgm:pt modelId="{439E3690-FD6A-49A9-8BA4-E1F37F611F19}" type="pres">
      <dgm:prSet presAssocID="{3C0B7224-8B57-479D-8A1E-A4CEF70F7314}" presName="sp" presStyleCnt="0"/>
      <dgm:spPr/>
    </dgm:pt>
    <dgm:pt modelId="{AC0FFAA8-80B1-4D23-830C-21B16FEE592F}" type="pres">
      <dgm:prSet presAssocID="{594ECF76-A0F1-444A-BF6D-45BD0B76B5FB}" presName="composite" presStyleCnt="0"/>
      <dgm:spPr/>
    </dgm:pt>
    <dgm:pt modelId="{1D5835F9-A0BE-4A51-B643-005503900ECD}" type="pres">
      <dgm:prSet presAssocID="{594ECF76-A0F1-444A-BF6D-45BD0B76B5FB}" presName="parentText" presStyleLbl="alignNode1" presStyleIdx="3" presStyleCnt="5" custScaleX="127698" custLinFactNeighborX="1760" custLinFactNeighborY="-6963">
        <dgm:presLayoutVars>
          <dgm:chMax val="1"/>
          <dgm:bulletEnabled val="1"/>
        </dgm:presLayoutVars>
      </dgm:prSet>
      <dgm:spPr/>
    </dgm:pt>
    <dgm:pt modelId="{BF6158B1-DC46-4E93-8B13-A5D654662EA6}" type="pres">
      <dgm:prSet presAssocID="{594ECF76-A0F1-444A-BF6D-45BD0B76B5FB}" presName="descendantText" presStyleLbl="alignAcc1" presStyleIdx="3" presStyleCnt="5" custScaleY="116864">
        <dgm:presLayoutVars>
          <dgm:bulletEnabled val="1"/>
        </dgm:presLayoutVars>
      </dgm:prSet>
      <dgm:spPr/>
    </dgm:pt>
    <dgm:pt modelId="{C23D132C-D721-4B41-B2C7-8B5D82DB0218}" type="pres">
      <dgm:prSet presAssocID="{8FB9BBF2-0F05-43BD-B721-C265574301D4}" presName="sp" presStyleCnt="0"/>
      <dgm:spPr/>
    </dgm:pt>
    <dgm:pt modelId="{F7238DFD-A434-44FF-91F7-4C80E17F5E1C}" type="pres">
      <dgm:prSet presAssocID="{331DDC97-5F4A-4FA2-B82A-79E5552F875A}" presName="composite" presStyleCnt="0"/>
      <dgm:spPr/>
    </dgm:pt>
    <dgm:pt modelId="{23A0C73D-C470-4AF3-A20B-C9DFBB8B9FC9}" type="pres">
      <dgm:prSet presAssocID="{331DDC97-5F4A-4FA2-B82A-79E5552F875A}" presName="parentText" presStyleLbl="alignNode1" presStyleIdx="4" presStyleCnt="5" custScaleX="134318" custLinFactNeighborX="2420" custLinFactNeighborY="222">
        <dgm:presLayoutVars>
          <dgm:chMax val="1"/>
          <dgm:bulletEnabled val="1"/>
        </dgm:presLayoutVars>
      </dgm:prSet>
      <dgm:spPr/>
    </dgm:pt>
    <dgm:pt modelId="{6542EEE9-3B51-4C71-816F-1B0FCC9E5C73}" type="pres">
      <dgm:prSet presAssocID="{331DDC97-5F4A-4FA2-B82A-79E5552F875A}" presName="descendantText" presStyleLbl="alignAcc1" presStyleIdx="4" presStyleCnt="5">
        <dgm:presLayoutVars>
          <dgm:bulletEnabled val="1"/>
        </dgm:presLayoutVars>
      </dgm:prSet>
      <dgm:spPr/>
    </dgm:pt>
  </dgm:ptLst>
  <dgm:cxnLst>
    <dgm:cxn modelId="{DF45B31B-2B2A-47C0-8CB5-4FB384399F74}" type="presOf" srcId="{2B173601-A229-40AD-8809-3FDF519692FC}" destId="{7835074D-C9C0-4221-B0F8-2A87A8A60C84}" srcOrd="0" destOrd="0" presId="urn:microsoft.com/office/officeart/2005/8/layout/chevron2"/>
    <dgm:cxn modelId="{6CF36D20-9276-4849-B839-A7D5F14F76EF}" type="presOf" srcId="{215BF0BF-A9B2-4B49-B4C9-727AE0463E9D}" destId="{BF6158B1-DC46-4E93-8B13-A5D654662EA6}" srcOrd="0" destOrd="0" presId="urn:microsoft.com/office/officeart/2005/8/layout/chevron2"/>
    <dgm:cxn modelId="{66BF332C-1962-4604-AAE2-1A340E0E9310}" type="presOf" srcId="{E1B90199-F615-4E39-A6CB-35CE87B5BB2D}" destId="{3416CCFE-5AB8-4805-BF8A-BB2D7B2D641F}" srcOrd="0" destOrd="0" presId="urn:microsoft.com/office/officeart/2005/8/layout/chevron2"/>
    <dgm:cxn modelId="{CE69CB32-ACFB-47EB-904B-0CA3CE0C6161}" srcId="{331DDC97-5F4A-4FA2-B82A-79E5552F875A}" destId="{0B8AE2C3-97E2-45E6-85F0-385E5E41BB64}" srcOrd="0" destOrd="0" parTransId="{F7E8E190-B710-4CE8-B8D1-2144ADC5886D}" sibTransId="{7A3B3704-7EBB-496F-A6EB-34D10A772A20}"/>
    <dgm:cxn modelId="{51CBE033-C27A-434A-A5E4-1A80009ACECD}" srcId="{E1B90199-F615-4E39-A6CB-35CE87B5BB2D}" destId="{CC9187E8-F4B8-4E51-A784-481E3E5BFB50}" srcOrd="0" destOrd="0" parTransId="{C678595D-7EAB-4174-96D6-D2D58AC3FA1C}" sibTransId="{4C4A46D8-FDA7-41B1-888C-BF97A2AAFE7D}"/>
    <dgm:cxn modelId="{75E84336-B136-47EF-ACF6-2645A92626C1}" srcId="{AEA51810-F6A3-43F0-91EA-FC8E3A6A69D8}" destId="{E1B90199-F615-4E39-A6CB-35CE87B5BB2D}" srcOrd="0" destOrd="0" parTransId="{02885AE1-5888-4D97-B9BE-564DE3E6424C}" sibTransId="{2E1A57CF-D46E-4228-90FD-1CBC6A353A1C}"/>
    <dgm:cxn modelId="{DF5A0569-6FB7-4002-8E57-41DF7B4DF428}" srcId="{594ECF76-A0F1-444A-BF6D-45BD0B76B5FB}" destId="{215BF0BF-A9B2-4B49-B4C9-727AE0463E9D}" srcOrd="0" destOrd="0" parTransId="{96C9381A-2749-46ED-9AC3-827D4F6EEAD7}" sibTransId="{63F18279-AA5B-43EA-9E18-F502FEAEFC41}"/>
    <dgm:cxn modelId="{84DEF14D-0C3C-4CEF-9844-FFCB98113CC5}" type="presOf" srcId="{0B8AE2C3-97E2-45E6-85F0-385E5E41BB64}" destId="{6542EEE9-3B51-4C71-816F-1B0FCC9E5C73}" srcOrd="0" destOrd="0" presId="urn:microsoft.com/office/officeart/2005/8/layout/chevron2"/>
    <dgm:cxn modelId="{06416773-3EB9-4521-8AEC-28C60E2CFBF8}" type="presOf" srcId="{5CC5DCEF-217C-4A8B-8FE0-201B73C8BBA0}" destId="{13C5FFB3-3FAB-4982-AD62-FEAE06612184}" srcOrd="0" destOrd="0" presId="urn:microsoft.com/office/officeart/2005/8/layout/chevron2"/>
    <dgm:cxn modelId="{FAE04085-13F6-4F8D-A368-87EB564F444E}" type="presOf" srcId="{594ECF76-A0F1-444A-BF6D-45BD0B76B5FB}" destId="{1D5835F9-A0BE-4A51-B643-005503900ECD}" srcOrd="0" destOrd="0" presId="urn:microsoft.com/office/officeart/2005/8/layout/chevron2"/>
    <dgm:cxn modelId="{F7EB4585-A1B8-4F71-8AD0-DBCFB2E033F0}" type="presOf" srcId="{CC9187E8-F4B8-4E51-A784-481E3E5BFB50}" destId="{C724ED58-E29C-447D-9727-C86B429416E8}" srcOrd="0" destOrd="0" presId="urn:microsoft.com/office/officeart/2005/8/layout/chevron2"/>
    <dgm:cxn modelId="{0EF0018F-D7E2-4D78-BAEE-068462FC2350}" type="presOf" srcId="{ACE22886-D310-4FC4-8E3F-AEB46A19F65B}" destId="{534A2557-873B-44B7-8D00-D16EA1D942F9}" srcOrd="0" destOrd="0" presId="urn:microsoft.com/office/officeart/2005/8/layout/chevron2"/>
    <dgm:cxn modelId="{E22D0FA6-632D-434C-84DF-0C7E6AAB8212}" srcId="{AEA51810-F6A3-43F0-91EA-FC8E3A6A69D8}" destId="{ACE22886-D310-4FC4-8E3F-AEB46A19F65B}" srcOrd="2" destOrd="0" parTransId="{CA866918-2207-404B-8675-30984B7DCA97}" sibTransId="{3C0B7224-8B57-479D-8A1E-A4CEF70F7314}"/>
    <dgm:cxn modelId="{18AAB3D2-C857-4BDA-A455-6CF1E67C775B}" srcId="{AEA51810-F6A3-43F0-91EA-FC8E3A6A69D8}" destId="{331DDC97-5F4A-4FA2-B82A-79E5552F875A}" srcOrd="4" destOrd="0" parTransId="{852A77EE-168D-4A2E-9A3B-9105B2188D05}" sibTransId="{9CDCDE20-2C39-42C2-AA36-1311116B9879}"/>
    <dgm:cxn modelId="{9D0159DA-5BE6-43F6-AC86-A1A196998EF4}" type="presOf" srcId="{6F2ADD09-660C-4B7C-8411-4F9CEB5FDB23}" destId="{C27D0421-74E1-4568-A342-1612D3042ED7}" srcOrd="0" destOrd="0" presId="urn:microsoft.com/office/officeart/2005/8/layout/chevron2"/>
    <dgm:cxn modelId="{C20DA1DC-76ED-483E-B67A-FB5A976267E9}" srcId="{AEA51810-F6A3-43F0-91EA-FC8E3A6A69D8}" destId="{594ECF76-A0F1-444A-BF6D-45BD0B76B5FB}" srcOrd="3" destOrd="0" parTransId="{E0770FD9-72E8-4F12-84B9-8B667A80B75D}" sibTransId="{8FB9BBF2-0F05-43BD-B721-C265574301D4}"/>
    <dgm:cxn modelId="{26E2E6E0-ECA4-41CE-B6F5-8E21B403A216}" type="presOf" srcId="{331DDC97-5F4A-4FA2-B82A-79E5552F875A}" destId="{23A0C73D-C470-4AF3-A20B-C9DFBB8B9FC9}" srcOrd="0" destOrd="0" presId="urn:microsoft.com/office/officeart/2005/8/layout/chevron2"/>
    <dgm:cxn modelId="{39E993E5-98C2-439C-95A2-B37A820B0140}" srcId="{AEA51810-F6A3-43F0-91EA-FC8E3A6A69D8}" destId="{6F2ADD09-660C-4B7C-8411-4F9CEB5FDB23}" srcOrd="1" destOrd="0" parTransId="{967C87FC-97BD-4789-A164-8E3AB6C136FD}" sibTransId="{CFFDC84B-90CF-4D4E-AD27-90EBFCA02AF0}"/>
    <dgm:cxn modelId="{C51397E7-31A0-409E-AD85-6F5A92609602}" srcId="{6F2ADD09-660C-4B7C-8411-4F9CEB5FDB23}" destId="{5CC5DCEF-217C-4A8B-8FE0-201B73C8BBA0}" srcOrd="0" destOrd="0" parTransId="{F9ABA433-7327-4F71-A829-A9BB86924C97}" sibTransId="{B966CCCB-93B7-493B-8985-C10B6ABF0F38}"/>
    <dgm:cxn modelId="{A520C3E8-99BB-4180-8744-722FA8C1AB6C}" type="presOf" srcId="{AEA51810-F6A3-43F0-91EA-FC8E3A6A69D8}" destId="{8D649C43-FB77-42E2-ACDB-8EFBD1992DE1}" srcOrd="0" destOrd="0" presId="urn:microsoft.com/office/officeart/2005/8/layout/chevron2"/>
    <dgm:cxn modelId="{575EA1FE-ADD6-4145-9785-034E116F5B33}" srcId="{ACE22886-D310-4FC4-8E3F-AEB46A19F65B}" destId="{2B173601-A229-40AD-8809-3FDF519692FC}" srcOrd="0" destOrd="0" parTransId="{4AB03546-0BB5-403F-AE55-9048A9E53508}" sibTransId="{3D028278-AA66-4DFC-8149-951460B57CAA}"/>
    <dgm:cxn modelId="{3C1CA625-741C-4421-8CD0-19F22CED53C6}" type="presParOf" srcId="{8D649C43-FB77-42E2-ACDB-8EFBD1992DE1}" destId="{0D410A6E-45B4-4518-B9F5-3D2B75372E47}" srcOrd="0" destOrd="0" presId="urn:microsoft.com/office/officeart/2005/8/layout/chevron2"/>
    <dgm:cxn modelId="{6830BD0E-5B11-4474-A850-DF1E2F3D451E}" type="presParOf" srcId="{0D410A6E-45B4-4518-B9F5-3D2B75372E47}" destId="{3416CCFE-5AB8-4805-BF8A-BB2D7B2D641F}" srcOrd="0" destOrd="0" presId="urn:microsoft.com/office/officeart/2005/8/layout/chevron2"/>
    <dgm:cxn modelId="{7BA33FDC-F1B9-4741-82A8-9ED66F217FE3}" type="presParOf" srcId="{0D410A6E-45B4-4518-B9F5-3D2B75372E47}" destId="{C724ED58-E29C-447D-9727-C86B429416E8}" srcOrd="1" destOrd="0" presId="urn:microsoft.com/office/officeart/2005/8/layout/chevron2"/>
    <dgm:cxn modelId="{9F492CB5-0B39-48DC-B6B8-963E809442A5}" type="presParOf" srcId="{8D649C43-FB77-42E2-ACDB-8EFBD1992DE1}" destId="{7E7F5BC6-D597-4EEC-867F-8A3589B1B758}" srcOrd="1" destOrd="0" presId="urn:microsoft.com/office/officeart/2005/8/layout/chevron2"/>
    <dgm:cxn modelId="{02822384-334D-45FF-881E-512A7D3FBBDB}" type="presParOf" srcId="{8D649C43-FB77-42E2-ACDB-8EFBD1992DE1}" destId="{155F8C8E-83DB-4E51-BB72-4874E693E457}" srcOrd="2" destOrd="0" presId="urn:microsoft.com/office/officeart/2005/8/layout/chevron2"/>
    <dgm:cxn modelId="{B3FDAE89-A411-473C-A72C-37E6E5134D77}" type="presParOf" srcId="{155F8C8E-83DB-4E51-BB72-4874E693E457}" destId="{C27D0421-74E1-4568-A342-1612D3042ED7}" srcOrd="0" destOrd="0" presId="urn:microsoft.com/office/officeart/2005/8/layout/chevron2"/>
    <dgm:cxn modelId="{FABF95E2-6362-424D-8D02-F130DF99D810}" type="presParOf" srcId="{155F8C8E-83DB-4E51-BB72-4874E693E457}" destId="{13C5FFB3-3FAB-4982-AD62-FEAE06612184}" srcOrd="1" destOrd="0" presId="urn:microsoft.com/office/officeart/2005/8/layout/chevron2"/>
    <dgm:cxn modelId="{DB81C8EF-F870-4226-99CD-EDE13EAF86B5}" type="presParOf" srcId="{8D649C43-FB77-42E2-ACDB-8EFBD1992DE1}" destId="{F4F9CB88-8744-4EC7-AA7F-26C4725C5181}" srcOrd="3" destOrd="0" presId="urn:microsoft.com/office/officeart/2005/8/layout/chevron2"/>
    <dgm:cxn modelId="{56DD8319-7DFE-485C-8BAB-3569635D2232}" type="presParOf" srcId="{8D649C43-FB77-42E2-ACDB-8EFBD1992DE1}" destId="{B3D54CC1-EC65-40A5-B844-8343F09795A5}" srcOrd="4" destOrd="0" presId="urn:microsoft.com/office/officeart/2005/8/layout/chevron2"/>
    <dgm:cxn modelId="{90C2E67F-2D55-40A3-B586-DBADB9202E71}" type="presParOf" srcId="{B3D54CC1-EC65-40A5-B844-8343F09795A5}" destId="{534A2557-873B-44B7-8D00-D16EA1D942F9}" srcOrd="0" destOrd="0" presId="urn:microsoft.com/office/officeart/2005/8/layout/chevron2"/>
    <dgm:cxn modelId="{4FFE0A9B-B6CA-46F6-AE91-85ED692EC05B}" type="presParOf" srcId="{B3D54CC1-EC65-40A5-B844-8343F09795A5}" destId="{7835074D-C9C0-4221-B0F8-2A87A8A60C84}" srcOrd="1" destOrd="0" presId="urn:microsoft.com/office/officeart/2005/8/layout/chevron2"/>
    <dgm:cxn modelId="{5D840D7F-230C-48D2-B7C9-9F8F0EDE6838}" type="presParOf" srcId="{8D649C43-FB77-42E2-ACDB-8EFBD1992DE1}" destId="{439E3690-FD6A-49A9-8BA4-E1F37F611F19}" srcOrd="5" destOrd="0" presId="urn:microsoft.com/office/officeart/2005/8/layout/chevron2"/>
    <dgm:cxn modelId="{BE6AEB67-639F-4A25-8948-FE6A6E61DA51}" type="presParOf" srcId="{8D649C43-FB77-42E2-ACDB-8EFBD1992DE1}" destId="{AC0FFAA8-80B1-4D23-830C-21B16FEE592F}" srcOrd="6" destOrd="0" presId="urn:microsoft.com/office/officeart/2005/8/layout/chevron2"/>
    <dgm:cxn modelId="{5671239F-A16B-42BC-B927-C69D0BB29FE2}" type="presParOf" srcId="{AC0FFAA8-80B1-4D23-830C-21B16FEE592F}" destId="{1D5835F9-A0BE-4A51-B643-005503900ECD}" srcOrd="0" destOrd="0" presId="urn:microsoft.com/office/officeart/2005/8/layout/chevron2"/>
    <dgm:cxn modelId="{1C21ABEF-6A60-4E4A-9602-33688639344D}" type="presParOf" srcId="{AC0FFAA8-80B1-4D23-830C-21B16FEE592F}" destId="{BF6158B1-DC46-4E93-8B13-A5D654662EA6}" srcOrd="1" destOrd="0" presId="urn:microsoft.com/office/officeart/2005/8/layout/chevron2"/>
    <dgm:cxn modelId="{5349248F-14B5-4898-A0F1-81D4D4A76B7B}" type="presParOf" srcId="{8D649C43-FB77-42E2-ACDB-8EFBD1992DE1}" destId="{C23D132C-D721-4B41-B2C7-8B5D82DB0218}" srcOrd="7" destOrd="0" presId="urn:microsoft.com/office/officeart/2005/8/layout/chevron2"/>
    <dgm:cxn modelId="{5E798560-E7BE-421F-BF80-3352FFA581E6}" type="presParOf" srcId="{8D649C43-FB77-42E2-ACDB-8EFBD1992DE1}" destId="{F7238DFD-A434-44FF-91F7-4C80E17F5E1C}" srcOrd="8" destOrd="0" presId="urn:microsoft.com/office/officeart/2005/8/layout/chevron2"/>
    <dgm:cxn modelId="{47FFE77E-869F-47DC-B7E1-543E39BFD753}" type="presParOf" srcId="{F7238DFD-A434-44FF-91F7-4C80E17F5E1C}" destId="{23A0C73D-C470-4AF3-A20B-C9DFBB8B9FC9}" srcOrd="0" destOrd="0" presId="urn:microsoft.com/office/officeart/2005/8/layout/chevron2"/>
    <dgm:cxn modelId="{D06C710F-5885-43A9-BFBD-06822E4CA7E4}" type="presParOf" srcId="{F7238DFD-A434-44FF-91F7-4C80E17F5E1C}" destId="{6542EEE9-3B51-4C71-816F-1B0FCC9E5C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25630-D0B1-477B-A218-C06AC8074042}"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BE"/>
        </a:p>
      </dgm:t>
    </dgm:pt>
    <dgm:pt modelId="{BA8F386D-1378-46CB-9FFD-C64701603347}">
      <dgm:prSet phldrT="[Text]"/>
      <dgm:spPr/>
      <dgm:t>
        <a:bodyPr/>
        <a:lstStyle/>
        <a:p>
          <a:r>
            <a:rPr lang="en-GB" dirty="0"/>
            <a:t>Mattresses</a:t>
          </a:r>
          <a:endParaRPr lang="en-BE" dirty="0"/>
        </a:p>
      </dgm:t>
    </dgm:pt>
    <dgm:pt modelId="{D04EE380-4B93-424F-997F-F16BE07E5B06}" type="parTrans" cxnId="{F7A6D6B4-95FB-40D8-8725-2F34BBD4EA95}">
      <dgm:prSet/>
      <dgm:spPr/>
      <dgm:t>
        <a:bodyPr/>
        <a:lstStyle/>
        <a:p>
          <a:endParaRPr lang="en-BE"/>
        </a:p>
      </dgm:t>
    </dgm:pt>
    <dgm:pt modelId="{28B3E527-348F-47F5-B31B-FDF276E141E1}" type="sibTrans" cxnId="{F7A6D6B4-95FB-40D8-8725-2F34BBD4EA95}">
      <dgm:prSet/>
      <dgm:spPr/>
      <dgm:t>
        <a:bodyPr/>
        <a:lstStyle/>
        <a:p>
          <a:endParaRPr lang="en-BE"/>
        </a:p>
      </dgm:t>
    </dgm:pt>
    <dgm:pt modelId="{96B12DAE-4814-4BAE-90FD-0E976A94B614}">
      <dgm:prSet phldrT="[Text]"/>
      <dgm:spPr/>
      <dgm:t>
        <a:bodyPr/>
        <a:lstStyle/>
        <a:p>
          <a:r>
            <a:rPr lang="en-GB" dirty="0"/>
            <a:t>Mixed furniture</a:t>
          </a:r>
          <a:endParaRPr lang="en-BE" dirty="0"/>
        </a:p>
      </dgm:t>
    </dgm:pt>
    <dgm:pt modelId="{D0D27B53-8849-4F3C-9A91-59C079D811E9}" type="parTrans" cxnId="{864DE1C2-B15D-4B25-A53A-730FED7F17B3}">
      <dgm:prSet/>
      <dgm:spPr/>
      <dgm:t>
        <a:bodyPr/>
        <a:lstStyle/>
        <a:p>
          <a:endParaRPr lang="en-BE"/>
        </a:p>
      </dgm:t>
    </dgm:pt>
    <dgm:pt modelId="{7F4FF4B6-317A-4BB2-AB5C-686AA0CA6BFE}" type="sibTrans" cxnId="{864DE1C2-B15D-4B25-A53A-730FED7F17B3}">
      <dgm:prSet/>
      <dgm:spPr/>
      <dgm:t>
        <a:bodyPr/>
        <a:lstStyle/>
        <a:p>
          <a:endParaRPr lang="en-BE"/>
        </a:p>
      </dgm:t>
    </dgm:pt>
    <dgm:pt modelId="{7950A524-7232-4177-8CC4-F890EE348FAB}">
      <dgm:prSet phldrT="[Text]"/>
      <dgm:spPr/>
      <dgm:t>
        <a:bodyPr/>
        <a:lstStyle/>
        <a:p>
          <a:r>
            <a:rPr lang="en-US" dirty="0"/>
            <a:t>Hard plastics (fruit baskets, chairs, and tables)</a:t>
          </a:r>
          <a:endParaRPr lang="en-BE" dirty="0"/>
        </a:p>
      </dgm:t>
    </dgm:pt>
    <dgm:pt modelId="{60A72601-8D98-43B9-AFA0-C7CEC52D6CF1}" type="parTrans" cxnId="{03CC4484-C624-42D6-8C22-E4B8234D581B}">
      <dgm:prSet/>
      <dgm:spPr/>
      <dgm:t>
        <a:bodyPr/>
        <a:lstStyle/>
        <a:p>
          <a:endParaRPr lang="en-BE"/>
        </a:p>
      </dgm:t>
    </dgm:pt>
    <dgm:pt modelId="{D2D547C2-BE8A-4B6F-8690-AE1846B30422}" type="sibTrans" cxnId="{03CC4484-C624-42D6-8C22-E4B8234D581B}">
      <dgm:prSet/>
      <dgm:spPr/>
      <dgm:t>
        <a:bodyPr/>
        <a:lstStyle/>
        <a:p>
          <a:endParaRPr lang="en-BE"/>
        </a:p>
      </dgm:t>
    </dgm:pt>
    <dgm:pt modelId="{3B2340F0-2997-4C0E-8DF3-4F12383DFB9B}">
      <dgm:prSet phldrT="[Text]"/>
      <dgm:spPr/>
      <dgm:t>
        <a:bodyPr/>
        <a:lstStyle/>
        <a:p>
          <a:r>
            <a:rPr lang="en-US" dirty="0"/>
            <a:t>Carpets made from cellulose, mainly jute, </a:t>
          </a:r>
          <a:endParaRPr lang="en-BE" dirty="0"/>
        </a:p>
      </dgm:t>
    </dgm:pt>
    <dgm:pt modelId="{D27EE6D3-D4DA-46CC-AAC6-E62F46DA9483}" type="parTrans" cxnId="{E1E3A3DD-BB47-4F5E-8C4E-34EB1CF5EEC2}">
      <dgm:prSet/>
      <dgm:spPr/>
      <dgm:t>
        <a:bodyPr/>
        <a:lstStyle/>
        <a:p>
          <a:endParaRPr lang="en-BE"/>
        </a:p>
      </dgm:t>
    </dgm:pt>
    <dgm:pt modelId="{178116C1-6533-440B-81C7-C760BDBF16A3}" type="sibTrans" cxnId="{E1E3A3DD-BB47-4F5E-8C4E-34EB1CF5EEC2}">
      <dgm:prSet/>
      <dgm:spPr/>
      <dgm:t>
        <a:bodyPr/>
        <a:lstStyle/>
        <a:p>
          <a:endParaRPr lang="en-BE"/>
        </a:p>
      </dgm:t>
    </dgm:pt>
    <dgm:pt modelId="{FC56EA81-3558-4E8D-9C69-C1B3577321BC}">
      <dgm:prSet phldrT="[Text]"/>
      <dgm:spPr/>
      <dgm:t>
        <a:bodyPr/>
        <a:lstStyle/>
        <a:p>
          <a:r>
            <a:rPr lang="en-US" dirty="0"/>
            <a:t>Textile and others</a:t>
          </a:r>
          <a:endParaRPr lang="en-BE" dirty="0"/>
        </a:p>
      </dgm:t>
    </dgm:pt>
    <dgm:pt modelId="{82D3D4B7-F39A-4719-8603-7AF371300E54}" type="parTrans" cxnId="{2827A1A8-27D8-46D9-984D-699C1DC61FED}">
      <dgm:prSet/>
      <dgm:spPr/>
      <dgm:t>
        <a:bodyPr/>
        <a:lstStyle/>
        <a:p>
          <a:endParaRPr lang="en-BE"/>
        </a:p>
      </dgm:t>
    </dgm:pt>
    <dgm:pt modelId="{291D7691-A276-44C2-9443-7BA2E29BED76}" type="sibTrans" cxnId="{2827A1A8-27D8-46D9-984D-699C1DC61FED}">
      <dgm:prSet/>
      <dgm:spPr/>
      <dgm:t>
        <a:bodyPr/>
        <a:lstStyle/>
        <a:p>
          <a:endParaRPr lang="en-BE"/>
        </a:p>
      </dgm:t>
    </dgm:pt>
    <dgm:pt modelId="{8F52A193-D850-4134-8C07-16A3148536E7}">
      <dgm:prSet/>
      <dgm:spPr/>
      <dgm:t>
        <a:bodyPr/>
        <a:lstStyle/>
        <a:p>
          <a:r>
            <a:rPr lang="en-US" dirty="0"/>
            <a:t>Mixture of FOAM &amp; TEXTILE coming from mattresses with spring:</a:t>
          </a:r>
          <a:endParaRPr lang="en-BE" dirty="0"/>
        </a:p>
      </dgm:t>
    </dgm:pt>
    <dgm:pt modelId="{FCCDE56F-BBF7-4AE8-849C-09DCE7B4CAD6}" type="parTrans" cxnId="{6A7758DA-C4D9-4A8B-AAD3-3A34B5A3D153}">
      <dgm:prSet/>
      <dgm:spPr/>
      <dgm:t>
        <a:bodyPr/>
        <a:lstStyle/>
        <a:p>
          <a:endParaRPr lang="en-BE"/>
        </a:p>
      </dgm:t>
    </dgm:pt>
    <dgm:pt modelId="{3571677F-C7B1-405A-BF2F-D084B40AE71A}" type="sibTrans" cxnId="{6A7758DA-C4D9-4A8B-AAD3-3A34B5A3D153}">
      <dgm:prSet/>
      <dgm:spPr/>
      <dgm:t>
        <a:bodyPr/>
        <a:lstStyle/>
        <a:p>
          <a:endParaRPr lang="en-BE"/>
        </a:p>
      </dgm:t>
    </dgm:pt>
    <dgm:pt modelId="{FF1A6442-6B51-4C6C-89A8-A71572C75669}">
      <dgm:prSet/>
      <dgm:spPr/>
      <dgm:t>
        <a:bodyPr/>
        <a:lstStyle/>
        <a:p>
          <a:r>
            <a:rPr lang="en-US" dirty="0"/>
            <a:t>TEXTILE and FOAM material coming from Latex mattresses</a:t>
          </a:r>
          <a:endParaRPr lang="en-BE" dirty="0"/>
        </a:p>
      </dgm:t>
    </dgm:pt>
    <dgm:pt modelId="{8786B3D7-719F-4429-8885-2ECF2D67081F}" type="parTrans" cxnId="{0D31CA48-B378-4C1C-847A-8D5A67537E70}">
      <dgm:prSet/>
      <dgm:spPr/>
      <dgm:t>
        <a:bodyPr/>
        <a:lstStyle/>
        <a:p>
          <a:endParaRPr lang="en-BE"/>
        </a:p>
      </dgm:t>
    </dgm:pt>
    <dgm:pt modelId="{5364F3EE-10C5-4FDF-8BAF-BC25678D440F}" type="sibTrans" cxnId="{0D31CA48-B378-4C1C-847A-8D5A67537E70}">
      <dgm:prSet/>
      <dgm:spPr/>
      <dgm:t>
        <a:bodyPr/>
        <a:lstStyle/>
        <a:p>
          <a:endParaRPr lang="en-BE"/>
        </a:p>
      </dgm:t>
    </dgm:pt>
    <dgm:pt modelId="{02F5972F-A7C5-4BE3-9876-691791893640}">
      <dgm:prSet/>
      <dgm:spPr/>
      <dgm:t>
        <a:bodyPr/>
        <a:lstStyle/>
        <a:p>
          <a:r>
            <a:rPr lang="en-GB" dirty="0"/>
            <a:t>Latex foam</a:t>
          </a:r>
          <a:endParaRPr lang="en-BE" dirty="0"/>
        </a:p>
      </dgm:t>
    </dgm:pt>
    <dgm:pt modelId="{AF24FF67-A7BF-4272-BABC-9A056DCE6B54}" type="parTrans" cxnId="{FA9066F4-FAA2-4386-8C85-BB33B8AE5E21}">
      <dgm:prSet/>
      <dgm:spPr/>
      <dgm:t>
        <a:bodyPr/>
        <a:lstStyle/>
        <a:p>
          <a:endParaRPr lang="en-BE"/>
        </a:p>
      </dgm:t>
    </dgm:pt>
    <dgm:pt modelId="{5279D0DE-5076-43E5-8F96-BC971CEE6C53}" type="sibTrans" cxnId="{FA9066F4-FAA2-4386-8C85-BB33B8AE5E21}">
      <dgm:prSet/>
      <dgm:spPr/>
      <dgm:t>
        <a:bodyPr/>
        <a:lstStyle/>
        <a:p>
          <a:endParaRPr lang="en-BE"/>
        </a:p>
      </dgm:t>
    </dgm:pt>
    <dgm:pt modelId="{6726AD32-3444-4EF7-AD21-AC16B5DC4D10}">
      <dgm:prSet/>
      <dgm:spPr/>
      <dgm:t>
        <a:bodyPr/>
        <a:lstStyle/>
        <a:p>
          <a:r>
            <a:rPr lang="en-US" dirty="0"/>
            <a:t>Artificial grass also tested (currently urban bulky waste)</a:t>
          </a:r>
          <a:endParaRPr lang="en-BE" dirty="0"/>
        </a:p>
      </dgm:t>
    </dgm:pt>
    <dgm:pt modelId="{1100C3C9-C903-4E9F-AD51-AAD88B92F0BB}" type="parTrans" cxnId="{994A94A1-40C6-4578-B4EA-41DC1755E4E7}">
      <dgm:prSet/>
      <dgm:spPr/>
      <dgm:t>
        <a:bodyPr/>
        <a:lstStyle/>
        <a:p>
          <a:endParaRPr lang="en-BE"/>
        </a:p>
      </dgm:t>
    </dgm:pt>
    <dgm:pt modelId="{FCB65B32-FEBB-4E54-AF54-429CBDE1619D}" type="sibTrans" cxnId="{994A94A1-40C6-4578-B4EA-41DC1755E4E7}">
      <dgm:prSet/>
      <dgm:spPr/>
      <dgm:t>
        <a:bodyPr/>
        <a:lstStyle/>
        <a:p>
          <a:endParaRPr lang="en-BE"/>
        </a:p>
      </dgm:t>
    </dgm:pt>
    <dgm:pt modelId="{94C1EFD5-2371-49CD-8F94-61BE3332F8F3}">
      <dgm:prSet/>
      <dgm:spPr/>
      <dgm:t>
        <a:bodyPr/>
        <a:lstStyle/>
        <a:p>
          <a:r>
            <a:rPr lang="en-US" dirty="0" err="1"/>
            <a:t>Tyres</a:t>
          </a:r>
          <a:r>
            <a:rPr lang="en-US" dirty="0"/>
            <a:t> </a:t>
          </a:r>
          <a:r>
            <a:rPr lang="en-US" dirty="0">
              <a:sym typeface="Wingdings" panose="05000000000000000000" pitchFamily="2" charset="2"/>
            </a:rPr>
            <a:t></a:t>
          </a:r>
          <a:r>
            <a:rPr lang="en-US" dirty="0"/>
            <a:t> rubber, metal parts, and textile.</a:t>
          </a:r>
          <a:endParaRPr lang="en-BE" dirty="0"/>
        </a:p>
      </dgm:t>
    </dgm:pt>
    <dgm:pt modelId="{88B59B59-F27A-4615-B371-BD5B482722D0}" type="parTrans" cxnId="{6C556964-750D-4468-9429-882F6F11A1F7}">
      <dgm:prSet/>
      <dgm:spPr/>
      <dgm:t>
        <a:bodyPr/>
        <a:lstStyle/>
        <a:p>
          <a:endParaRPr lang="en-BE"/>
        </a:p>
      </dgm:t>
    </dgm:pt>
    <dgm:pt modelId="{EEEF49F9-F9D3-4F13-83A6-ED308B6BBFBB}" type="sibTrans" cxnId="{6C556964-750D-4468-9429-882F6F11A1F7}">
      <dgm:prSet/>
      <dgm:spPr/>
      <dgm:t>
        <a:bodyPr/>
        <a:lstStyle/>
        <a:p>
          <a:endParaRPr lang="en-BE"/>
        </a:p>
      </dgm:t>
    </dgm:pt>
    <dgm:pt modelId="{9AF64E9D-F3AE-47ED-818A-7421DDE087DE}">
      <dgm:prSet phldrT="[Text]"/>
      <dgm:spPr/>
      <dgm:t>
        <a:bodyPr/>
        <a:lstStyle/>
        <a:p>
          <a:r>
            <a:rPr lang="en-US" dirty="0"/>
            <a:t>FOAM coming from mattresses without spring:</a:t>
          </a:r>
          <a:endParaRPr lang="en-BE" dirty="0"/>
        </a:p>
      </dgm:t>
    </dgm:pt>
    <dgm:pt modelId="{A4191646-FDE7-453E-B4C5-397DD64157A7}" type="parTrans" cxnId="{43E05993-DD12-42DF-9418-5BD79523C9E8}">
      <dgm:prSet/>
      <dgm:spPr/>
      <dgm:t>
        <a:bodyPr/>
        <a:lstStyle/>
        <a:p>
          <a:endParaRPr lang="en-BE"/>
        </a:p>
      </dgm:t>
    </dgm:pt>
    <dgm:pt modelId="{7A081B46-E424-467F-8256-36C21663414D}" type="sibTrans" cxnId="{43E05993-DD12-42DF-9418-5BD79523C9E8}">
      <dgm:prSet/>
      <dgm:spPr/>
      <dgm:t>
        <a:bodyPr/>
        <a:lstStyle/>
        <a:p>
          <a:endParaRPr lang="en-BE"/>
        </a:p>
      </dgm:t>
    </dgm:pt>
    <dgm:pt modelId="{76440DF8-3C4A-46D2-A047-DB5FB9D9D54A}">
      <dgm:prSet phldrT="[Text]"/>
      <dgm:spPr/>
      <dgm:t>
        <a:bodyPr/>
        <a:lstStyle/>
        <a:p>
          <a:r>
            <a:rPr lang="en-US" dirty="0"/>
            <a:t>Wood furniture (sofas, chairs and tables)</a:t>
          </a:r>
          <a:endParaRPr lang="en-BE" dirty="0"/>
        </a:p>
      </dgm:t>
    </dgm:pt>
    <dgm:pt modelId="{7FE90B80-93E0-424E-94B4-A8B4347E56B5}" type="parTrans" cxnId="{23CAE342-0824-40B6-8DCA-711A8A57BA31}">
      <dgm:prSet/>
      <dgm:spPr/>
      <dgm:t>
        <a:bodyPr/>
        <a:lstStyle/>
        <a:p>
          <a:endParaRPr lang="en-BE"/>
        </a:p>
      </dgm:t>
    </dgm:pt>
    <dgm:pt modelId="{97D6652D-9035-422D-8AA5-86DAC5C547A4}" type="sibTrans" cxnId="{23CAE342-0824-40B6-8DCA-711A8A57BA31}">
      <dgm:prSet/>
      <dgm:spPr/>
      <dgm:t>
        <a:bodyPr/>
        <a:lstStyle/>
        <a:p>
          <a:endParaRPr lang="en-BE"/>
        </a:p>
      </dgm:t>
    </dgm:pt>
    <dgm:pt modelId="{E096C874-FD11-409E-94F9-4BAFA4696667}">
      <dgm:prSet phldrT="[Text]"/>
      <dgm:spPr/>
      <dgm:t>
        <a:bodyPr/>
        <a:lstStyle/>
        <a:p>
          <a:r>
            <a:rPr lang="en-US" dirty="0" err="1"/>
            <a:t>Upholstery,clothes</a:t>
          </a:r>
          <a:r>
            <a:rPr lang="en-US" dirty="0"/>
            <a:t>, carpets, </a:t>
          </a:r>
          <a:r>
            <a:rPr lang="en-US" dirty="0" err="1"/>
            <a:t>tyres</a:t>
          </a:r>
          <a:endParaRPr lang="en-BE" dirty="0"/>
        </a:p>
      </dgm:t>
    </dgm:pt>
    <dgm:pt modelId="{9362FF14-3DD1-4F5D-9756-66DFEAB16DCE}" type="parTrans" cxnId="{A4BD0706-934F-4F35-A92D-858C3DED4B02}">
      <dgm:prSet/>
      <dgm:spPr/>
      <dgm:t>
        <a:bodyPr/>
        <a:lstStyle/>
        <a:p>
          <a:endParaRPr lang="en-BE"/>
        </a:p>
      </dgm:t>
    </dgm:pt>
    <dgm:pt modelId="{DA7F4CB0-BABD-4BBC-8074-B75EA24E72D2}" type="sibTrans" cxnId="{A4BD0706-934F-4F35-A92D-858C3DED4B02}">
      <dgm:prSet/>
      <dgm:spPr/>
      <dgm:t>
        <a:bodyPr/>
        <a:lstStyle/>
        <a:p>
          <a:endParaRPr lang="en-BE"/>
        </a:p>
      </dgm:t>
    </dgm:pt>
    <dgm:pt modelId="{6D489E19-4211-4A5C-8B15-9AD04C79BEE9}">
      <dgm:prSet phldrT="[Text]"/>
      <dgm:spPr/>
      <dgm:t>
        <a:bodyPr/>
        <a:lstStyle/>
        <a:p>
          <a:r>
            <a:rPr lang="en-US" dirty="0"/>
            <a:t>Carpets made from synthetic </a:t>
          </a:r>
          <a:r>
            <a:rPr lang="en-US" dirty="0" err="1"/>
            <a:t>fibres</a:t>
          </a:r>
          <a:r>
            <a:rPr lang="en-US" dirty="0"/>
            <a:t> (polyamide)</a:t>
          </a:r>
          <a:endParaRPr lang="en-BE" dirty="0"/>
        </a:p>
      </dgm:t>
    </dgm:pt>
    <dgm:pt modelId="{EE318B1E-C70E-4A94-ADF6-698391A9E33F}" type="parTrans" cxnId="{95CF3AB7-5FDB-42FA-8712-A6B1F5E8F1DE}">
      <dgm:prSet/>
      <dgm:spPr/>
      <dgm:t>
        <a:bodyPr/>
        <a:lstStyle/>
        <a:p>
          <a:endParaRPr lang="en-BE"/>
        </a:p>
      </dgm:t>
    </dgm:pt>
    <dgm:pt modelId="{FAD54D00-513D-408E-B6CF-5983BF3EE782}" type="sibTrans" cxnId="{95CF3AB7-5FDB-42FA-8712-A6B1F5E8F1DE}">
      <dgm:prSet/>
      <dgm:spPr/>
      <dgm:t>
        <a:bodyPr/>
        <a:lstStyle/>
        <a:p>
          <a:endParaRPr lang="en-BE"/>
        </a:p>
      </dgm:t>
    </dgm:pt>
    <dgm:pt modelId="{97101CEC-7728-4036-A240-2474EC623789}" type="pres">
      <dgm:prSet presAssocID="{DC025630-D0B1-477B-A218-C06AC8074042}" presName="diagram" presStyleCnt="0">
        <dgm:presLayoutVars>
          <dgm:chPref val="1"/>
          <dgm:dir/>
          <dgm:animOne val="branch"/>
          <dgm:animLvl val="lvl"/>
          <dgm:resizeHandles/>
        </dgm:presLayoutVars>
      </dgm:prSet>
      <dgm:spPr/>
    </dgm:pt>
    <dgm:pt modelId="{46F92AE2-80BC-4BFC-8FA0-A49A5BCC0918}" type="pres">
      <dgm:prSet presAssocID="{BA8F386D-1378-46CB-9FFD-C64701603347}" presName="root" presStyleCnt="0"/>
      <dgm:spPr/>
    </dgm:pt>
    <dgm:pt modelId="{FE758246-D39A-4AC6-A00E-B381DEDB1F38}" type="pres">
      <dgm:prSet presAssocID="{BA8F386D-1378-46CB-9FFD-C64701603347}" presName="rootComposite" presStyleCnt="0"/>
      <dgm:spPr/>
    </dgm:pt>
    <dgm:pt modelId="{CAF9B04B-2021-4225-A11A-D1214094CEF2}" type="pres">
      <dgm:prSet presAssocID="{BA8F386D-1378-46CB-9FFD-C64701603347}" presName="rootText" presStyleLbl="node1" presStyleIdx="0" presStyleCnt="3"/>
      <dgm:spPr/>
    </dgm:pt>
    <dgm:pt modelId="{C448EC25-5461-4807-9800-45C8D99819C4}" type="pres">
      <dgm:prSet presAssocID="{BA8F386D-1378-46CB-9FFD-C64701603347}" presName="rootConnector" presStyleLbl="node1" presStyleIdx="0" presStyleCnt="3"/>
      <dgm:spPr/>
    </dgm:pt>
    <dgm:pt modelId="{4B080ABB-7519-4EE5-BF0B-F18E0790EF0E}" type="pres">
      <dgm:prSet presAssocID="{BA8F386D-1378-46CB-9FFD-C64701603347}" presName="childShape" presStyleCnt="0"/>
      <dgm:spPr/>
    </dgm:pt>
    <dgm:pt modelId="{67CB9B93-8F9F-4EAC-ACB1-86EA1EF94EF7}" type="pres">
      <dgm:prSet presAssocID="{A4191646-FDE7-453E-B4C5-397DD64157A7}" presName="Name13" presStyleLbl="parChTrans1D2" presStyleIdx="0" presStyleCnt="11"/>
      <dgm:spPr/>
    </dgm:pt>
    <dgm:pt modelId="{23DA6A72-12AE-48B6-904D-68A843851642}" type="pres">
      <dgm:prSet presAssocID="{9AF64E9D-F3AE-47ED-818A-7421DDE087DE}" presName="childText" presStyleLbl="bgAcc1" presStyleIdx="0" presStyleCnt="11">
        <dgm:presLayoutVars>
          <dgm:bulletEnabled val="1"/>
        </dgm:presLayoutVars>
      </dgm:prSet>
      <dgm:spPr/>
    </dgm:pt>
    <dgm:pt modelId="{4717F4F2-C48C-4EBB-BD16-891716C09864}" type="pres">
      <dgm:prSet presAssocID="{FCCDE56F-BBF7-4AE8-849C-09DCE7B4CAD6}" presName="Name13" presStyleLbl="parChTrans1D2" presStyleIdx="1" presStyleCnt="11"/>
      <dgm:spPr/>
    </dgm:pt>
    <dgm:pt modelId="{F6F7A9EC-70C2-450F-8432-3B4F5392B13B}" type="pres">
      <dgm:prSet presAssocID="{8F52A193-D850-4134-8C07-16A3148536E7}" presName="childText" presStyleLbl="bgAcc1" presStyleIdx="1" presStyleCnt="11">
        <dgm:presLayoutVars>
          <dgm:bulletEnabled val="1"/>
        </dgm:presLayoutVars>
      </dgm:prSet>
      <dgm:spPr/>
    </dgm:pt>
    <dgm:pt modelId="{2833779D-80E6-42C8-B452-07D95F98DF49}" type="pres">
      <dgm:prSet presAssocID="{8786B3D7-719F-4429-8885-2ECF2D67081F}" presName="Name13" presStyleLbl="parChTrans1D2" presStyleIdx="2" presStyleCnt="11"/>
      <dgm:spPr/>
    </dgm:pt>
    <dgm:pt modelId="{F63E88F4-14A1-4C31-AD26-141A16B3F6C5}" type="pres">
      <dgm:prSet presAssocID="{FF1A6442-6B51-4C6C-89A8-A71572C75669}" presName="childText" presStyleLbl="bgAcc1" presStyleIdx="2" presStyleCnt="11">
        <dgm:presLayoutVars>
          <dgm:bulletEnabled val="1"/>
        </dgm:presLayoutVars>
      </dgm:prSet>
      <dgm:spPr/>
    </dgm:pt>
    <dgm:pt modelId="{DA9E5B70-9D54-4BC3-95C9-9EBC746B3180}" type="pres">
      <dgm:prSet presAssocID="{AF24FF67-A7BF-4272-BABC-9A056DCE6B54}" presName="Name13" presStyleLbl="parChTrans1D2" presStyleIdx="3" presStyleCnt="11"/>
      <dgm:spPr/>
    </dgm:pt>
    <dgm:pt modelId="{48A5A263-0DFE-4AA5-8651-77E02C997185}" type="pres">
      <dgm:prSet presAssocID="{02F5972F-A7C5-4BE3-9876-691791893640}" presName="childText" presStyleLbl="bgAcc1" presStyleIdx="3" presStyleCnt="11">
        <dgm:presLayoutVars>
          <dgm:bulletEnabled val="1"/>
        </dgm:presLayoutVars>
      </dgm:prSet>
      <dgm:spPr/>
    </dgm:pt>
    <dgm:pt modelId="{F78E7B09-C8F1-4564-9F07-B03811CE1687}" type="pres">
      <dgm:prSet presAssocID="{96B12DAE-4814-4BAE-90FD-0E976A94B614}" presName="root" presStyleCnt="0"/>
      <dgm:spPr/>
    </dgm:pt>
    <dgm:pt modelId="{D773CD82-E0DD-4867-93D9-0E9D31E2197F}" type="pres">
      <dgm:prSet presAssocID="{96B12DAE-4814-4BAE-90FD-0E976A94B614}" presName="rootComposite" presStyleCnt="0"/>
      <dgm:spPr/>
    </dgm:pt>
    <dgm:pt modelId="{83C3F7FE-6939-400F-A096-6D1A466FE110}" type="pres">
      <dgm:prSet presAssocID="{96B12DAE-4814-4BAE-90FD-0E976A94B614}" presName="rootText" presStyleLbl="node1" presStyleIdx="1" presStyleCnt="3"/>
      <dgm:spPr/>
    </dgm:pt>
    <dgm:pt modelId="{40F67C9F-F225-452C-8AFD-D685E2B6950B}" type="pres">
      <dgm:prSet presAssocID="{96B12DAE-4814-4BAE-90FD-0E976A94B614}" presName="rootConnector" presStyleLbl="node1" presStyleIdx="1" presStyleCnt="3"/>
      <dgm:spPr/>
    </dgm:pt>
    <dgm:pt modelId="{FF231793-16E9-447F-88B4-C1B4FE52F11C}" type="pres">
      <dgm:prSet presAssocID="{96B12DAE-4814-4BAE-90FD-0E976A94B614}" presName="childShape" presStyleCnt="0"/>
      <dgm:spPr/>
    </dgm:pt>
    <dgm:pt modelId="{83F2805F-E6ED-4AA4-B727-074B3488FC6A}" type="pres">
      <dgm:prSet presAssocID="{60A72601-8D98-43B9-AFA0-C7CEC52D6CF1}" presName="Name13" presStyleLbl="parChTrans1D2" presStyleIdx="4" presStyleCnt="11"/>
      <dgm:spPr/>
    </dgm:pt>
    <dgm:pt modelId="{10D26394-DB41-4A20-800B-66B4CEEDA1A6}" type="pres">
      <dgm:prSet presAssocID="{7950A524-7232-4177-8CC4-F890EE348FAB}" presName="childText" presStyleLbl="bgAcc1" presStyleIdx="4" presStyleCnt="11">
        <dgm:presLayoutVars>
          <dgm:bulletEnabled val="1"/>
        </dgm:presLayoutVars>
      </dgm:prSet>
      <dgm:spPr/>
    </dgm:pt>
    <dgm:pt modelId="{803A7236-F749-4F6D-A32C-26242604ED1B}" type="pres">
      <dgm:prSet presAssocID="{7FE90B80-93E0-424E-94B4-A8B4347E56B5}" presName="Name13" presStyleLbl="parChTrans1D2" presStyleIdx="5" presStyleCnt="11"/>
      <dgm:spPr/>
    </dgm:pt>
    <dgm:pt modelId="{D92AD867-3ECB-4D42-94EB-E6C47DF63833}" type="pres">
      <dgm:prSet presAssocID="{76440DF8-3C4A-46D2-A047-DB5FB9D9D54A}" presName="childText" presStyleLbl="bgAcc1" presStyleIdx="5" presStyleCnt="11">
        <dgm:presLayoutVars>
          <dgm:bulletEnabled val="1"/>
        </dgm:presLayoutVars>
      </dgm:prSet>
      <dgm:spPr/>
    </dgm:pt>
    <dgm:pt modelId="{691E6220-2AAB-4345-9886-7DD2AE726561}" type="pres">
      <dgm:prSet presAssocID="{FC56EA81-3558-4E8D-9C69-C1B3577321BC}" presName="root" presStyleCnt="0"/>
      <dgm:spPr/>
    </dgm:pt>
    <dgm:pt modelId="{E82A0E08-749C-46C9-970E-4C542E4AE360}" type="pres">
      <dgm:prSet presAssocID="{FC56EA81-3558-4E8D-9C69-C1B3577321BC}" presName="rootComposite" presStyleCnt="0"/>
      <dgm:spPr/>
    </dgm:pt>
    <dgm:pt modelId="{5C4B6136-040E-403E-A225-AA8D0091EEC5}" type="pres">
      <dgm:prSet presAssocID="{FC56EA81-3558-4E8D-9C69-C1B3577321BC}" presName="rootText" presStyleLbl="node1" presStyleIdx="2" presStyleCnt="3"/>
      <dgm:spPr/>
    </dgm:pt>
    <dgm:pt modelId="{1AAF5BBC-767B-4B42-9200-E8D7CC35E05A}" type="pres">
      <dgm:prSet presAssocID="{FC56EA81-3558-4E8D-9C69-C1B3577321BC}" presName="rootConnector" presStyleLbl="node1" presStyleIdx="2" presStyleCnt="3"/>
      <dgm:spPr/>
    </dgm:pt>
    <dgm:pt modelId="{83B4C8A4-43A0-4416-B25F-789877FB7563}" type="pres">
      <dgm:prSet presAssocID="{FC56EA81-3558-4E8D-9C69-C1B3577321BC}" presName="childShape" presStyleCnt="0"/>
      <dgm:spPr/>
    </dgm:pt>
    <dgm:pt modelId="{7DE6E400-9B60-42C4-8AA7-8B5D35DCAE15}" type="pres">
      <dgm:prSet presAssocID="{9362FF14-3DD1-4F5D-9756-66DFEAB16DCE}" presName="Name13" presStyleLbl="parChTrans1D2" presStyleIdx="6" presStyleCnt="11"/>
      <dgm:spPr/>
    </dgm:pt>
    <dgm:pt modelId="{A58AF544-721B-47EF-B22C-E84C5CA4E9BC}" type="pres">
      <dgm:prSet presAssocID="{E096C874-FD11-409E-94F9-4BAFA4696667}" presName="childText" presStyleLbl="bgAcc1" presStyleIdx="6" presStyleCnt="11">
        <dgm:presLayoutVars>
          <dgm:bulletEnabled val="1"/>
        </dgm:presLayoutVars>
      </dgm:prSet>
      <dgm:spPr/>
    </dgm:pt>
    <dgm:pt modelId="{624223CD-0F2B-49AC-A073-794EA87E5F41}" type="pres">
      <dgm:prSet presAssocID="{D27EE6D3-D4DA-46CC-AAC6-E62F46DA9483}" presName="Name13" presStyleLbl="parChTrans1D2" presStyleIdx="7" presStyleCnt="11"/>
      <dgm:spPr/>
    </dgm:pt>
    <dgm:pt modelId="{52624768-47E3-4307-A204-442FAE709CB7}" type="pres">
      <dgm:prSet presAssocID="{3B2340F0-2997-4C0E-8DF3-4F12383DFB9B}" presName="childText" presStyleLbl="bgAcc1" presStyleIdx="7" presStyleCnt="11">
        <dgm:presLayoutVars>
          <dgm:bulletEnabled val="1"/>
        </dgm:presLayoutVars>
      </dgm:prSet>
      <dgm:spPr/>
    </dgm:pt>
    <dgm:pt modelId="{3242ED3E-DAA9-453B-87A7-156AD3567557}" type="pres">
      <dgm:prSet presAssocID="{EE318B1E-C70E-4A94-ADF6-698391A9E33F}" presName="Name13" presStyleLbl="parChTrans1D2" presStyleIdx="8" presStyleCnt="11"/>
      <dgm:spPr/>
    </dgm:pt>
    <dgm:pt modelId="{8C51629D-E99B-4660-AF09-43EEB1EF181E}" type="pres">
      <dgm:prSet presAssocID="{6D489E19-4211-4A5C-8B15-9AD04C79BEE9}" presName="childText" presStyleLbl="bgAcc1" presStyleIdx="8" presStyleCnt="11">
        <dgm:presLayoutVars>
          <dgm:bulletEnabled val="1"/>
        </dgm:presLayoutVars>
      </dgm:prSet>
      <dgm:spPr/>
    </dgm:pt>
    <dgm:pt modelId="{C8F15130-254A-49A2-845F-77090377DB34}" type="pres">
      <dgm:prSet presAssocID="{1100C3C9-C903-4E9F-AD51-AAD88B92F0BB}" presName="Name13" presStyleLbl="parChTrans1D2" presStyleIdx="9" presStyleCnt="11"/>
      <dgm:spPr/>
    </dgm:pt>
    <dgm:pt modelId="{B5FD69BD-CFAB-48F7-88B9-5003AF190799}" type="pres">
      <dgm:prSet presAssocID="{6726AD32-3444-4EF7-AD21-AC16B5DC4D10}" presName="childText" presStyleLbl="bgAcc1" presStyleIdx="9" presStyleCnt="11">
        <dgm:presLayoutVars>
          <dgm:bulletEnabled val="1"/>
        </dgm:presLayoutVars>
      </dgm:prSet>
      <dgm:spPr/>
    </dgm:pt>
    <dgm:pt modelId="{0C0D72FE-E7FD-43E2-B913-8CA94B7C3CD9}" type="pres">
      <dgm:prSet presAssocID="{88B59B59-F27A-4615-B371-BD5B482722D0}" presName="Name13" presStyleLbl="parChTrans1D2" presStyleIdx="10" presStyleCnt="11"/>
      <dgm:spPr/>
    </dgm:pt>
    <dgm:pt modelId="{FC8060EF-668D-4F88-80B2-5B3552433385}" type="pres">
      <dgm:prSet presAssocID="{94C1EFD5-2371-49CD-8F94-61BE3332F8F3}" presName="childText" presStyleLbl="bgAcc1" presStyleIdx="10" presStyleCnt="11">
        <dgm:presLayoutVars>
          <dgm:bulletEnabled val="1"/>
        </dgm:presLayoutVars>
      </dgm:prSet>
      <dgm:spPr/>
    </dgm:pt>
  </dgm:ptLst>
  <dgm:cxnLst>
    <dgm:cxn modelId="{41AD1803-D494-48C0-A79E-4A6ECDEF57E2}" type="presOf" srcId="{9362FF14-3DD1-4F5D-9756-66DFEAB16DCE}" destId="{7DE6E400-9B60-42C4-8AA7-8B5D35DCAE15}" srcOrd="0" destOrd="0" presId="urn:microsoft.com/office/officeart/2005/8/layout/hierarchy3"/>
    <dgm:cxn modelId="{A4BD0706-934F-4F35-A92D-858C3DED4B02}" srcId="{FC56EA81-3558-4E8D-9C69-C1B3577321BC}" destId="{E096C874-FD11-409E-94F9-4BAFA4696667}" srcOrd="0" destOrd="0" parTransId="{9362FF14-3DD1-4F5D-9756-66DFEAB16DCE}" sibTransId="{DA7F4CB0-BABD-4BBC-8074-B75EA24E72D2}"/>
    <dgm:cxn modelId="{FF60610C-FF74-4F2E-8728-AEF1A2471688}" type="presOf" srcId="{94C1EFD5-2371-49CD-8F94-61BE3332F8F3}" destId="{FC8060EF-668D-4F88-80B2-5B3552433385}" srcOrd="0" destOrd="0" presId="urn:microsoft.com/office/officeart/2005/8/layout/hierarchy3"/>
    <dgm:cxn modelId="{22B86A0E-4B6E-4C2A-ADCC-2587981C3B4D}" type="presOf" srcId="{DC025630-D0B1-477B-A218-C06AC8074042}" destId="{97101CEC-7728-4036-A240-2474EC623789}" srcOrd="0" destOrd="0" presId="urn:microsoft.com/office/officeart/2005/8/layout/hierarchy3"/>
    <dgm:cxn modelId="{CF53AD10-499D-4507-8ABB-7AF8A13DD647}" type="presOf" srcId="{3B2340F0-2997-4C0E-8DF3-4F12383DFB9B}" destId="{52624768-47E3-4307-A204-442FAE709CB7}" srcOrd="0" destOrd="0" presId="urn:microsoft.com/office/officeart/2005/8/layout/hierarchy3"/>
    <dgm:cxn modelId="{75F0F911-C777-4B09-AA00-525FA625D918}" type="presOf" srcId="{96B12DAE-4814-4BAE-90FD-0E976A94B614}" destId="{40F67C9F-F225-452C-8AFD-D685E2B6950B}" srcOrd="1" destOrd="0" presId="urn:microsoft.com/office/officeart/2005/8/layout/hierarchy3"/>
    <dgm:cxn modelId="{BE6A7A12-2AE7-4A6B-A642-90AB20BC1014}" type="presOf" srcId="{EE318B1E-C70E-4A94-ADF6-698391A9E33F}" destId="{3242ED3E-DAA9-453B-87A7-156AD3567557}" srcOrd="0" destOrd="0" presId="urn:microsoft.com/office/officeart/2005/8/layout/hierarchy3"/>
    <dgm:cxn modelId="{35EB0F2E-C955-4CA7-8C40-1DBADA0F612A}" type="presOf" srcId="{7950A524-7232-4177-8CC4-F890EE348FAB}" destId="{10D26394-DB41-4A20-800B-66B4CEEDA1A6}" srcOrd="0" destOrd="0" presId="urn:microsoft.com/office/officeart/2005/8/layout/hierarchy3"/>
    <dgm:cxn modelId="{EDD58736-4C9C-460F-9CA9-847CCEF3D4DC}" type="presOf" srcId="{AF24FF67-A7BF-4272-BABC-9A056DCE6B54}" destId="{DA9E5B70-9D54-4BC3-95C9-9EBC746B3180}" srcOrd="0" destOrd="0" presId="urn:microsoft.com/office/officeart/2005/8/layout/hierarchy3"/>
    <dgm:cxn modelId="{BA0DD637-988F-47DB-B8C6-3FB87FAEB615}" type="presOf" srcId="{E096C874-FD11-409E-94F9-4BAFA4696667}" destId="{A58AF544-721B-47EF-B22C-E84C5CA4E9BC}" srcOrd="0" destOrd="0" presId="urn:microsoft.com/office/officeart/2005/8/layout/hierarchy3"/>
    <dgm:cxn modelId="{A1BB9D61-2B24-4652-9342-A311F86F28E2}" type="presOf" srcId="{02F5972F-A7C5-4BE3-9876-691791893640}" destId="{48A5A263-0DFE-4AA5-8651-77E02C997185}" srcOrd="0" destOrd="0" presId="urn:microsoft.com/office/officeart/2005/8/layout/hierarchy3"/>
    <dgm:cxn modelId="{323E9E42-693F-465D-8482-6A150636DD70}" type="presOf" srcId="{8F52A193-D850-4134-8C07-16A3148536E7}" destId="{F6F7A9EC-70C2-450F-8432-3B4F5392B13B}" srcOrd="0" destOrd="0" presId="urn:microsoft.com/office/officeart/2005/8/layout/hierarchy3"/>
    <dgm:cxn modelId="{23CAE342-0824-40B6-8DCA-711A8A57BA31}" srcId="{96B12DAE-4814-4BAE-90FD-0E976A94B614}" destId="{76440DF8-3C4A-46D2-A047-DB5FB9D9D54A}" srcOrd="1" destOrd="0" parTransId="{7FE90B80-93E0-424E-94B4-A8B4347E56B5}" sibTransId="{97D6652D-9035-422D-8AA5-86DAC5C547A4}"/>
    <dgm:cxn modelId="{6C556964-750D-4468-9429-882F6F11A1F7}" srcId="{FC56EA81-3558-4E8D-9C69-C1B3577321BC}" destId="{94C1EFD5-2371-49CD-8F94-61BE3332F8F3}" srcOrd="4" destOrd="0" parTransId="{88B59B59-F27A-4615-B371-BD5B482722D0}" sibTransId="{EEEF49F9-F9D3-4F13-83A6-ED308B6BBFBB}"/>
    <dgm:cxn modelId="{0D31CA48-B378-4C1C-847A-8D5A67537E70}" srcId="{BA8F386D-1378-46CB-9FFD-C64701603347}" destId="{FF1A6442-6B51-4C6C-89A8-A71572C75669}" srcOrd="2" destOrd="0" parTransId="{8786B3D7-719F-4429-8885-2ECF2D67081F}" sibTransId="{5364F3EE-10C5-4FDF-8BAF-BC25678D440F}"/>
    <dgm:cxn modelId="{08BCA16C-64AF-4BF3-9D32-5FDC9589FD06}" type="presOf" srcId="{BA8F386D-1378-46CB-9FFD-C64701603347}" destId="{C448EC25-5461-4807-9800-45C8D99819C4}" srcOrd="1" destOrd="0" presId="urn:microsoft.com/office/officeart/2005/8/layout/hierarchy3"/>
    <dgm:cxn modelId="{485A3B6F-5997-45E4-8559-68B262B77FCC}" type="presOf" srcId="{88B59B59-F27A-4615-B371-BD5B482722D0}" destId="{0C0D72FE-E7FD-43E2-B913-8CA94B7C3CD9}" srcOrd="0" destOrd="0" presId="urn:microsoft.com/office/officeart/2005/8/layout/hierarchy3"/>
    <dgm:cxn modelId="{4FA92B51-2A01-43DA-98A6-2905EB1C6F70}" type="presOf" srcId="{1100C3C9-C903-4E9F-AD51-AAD88B92F0BB}" destId="{C8F15130-254A-49A2-845F-77090377DB34}" srcOrd="0" destOrd="0" presId="urn:microsoft.com/office/officeart/2005/8/layout/hierarchy3"/>
    <dgm:cxn modelId="{41BB2473-FD52-459F-9C14-29F50DEB244A}" type="presOf" srcId="{FC56EA81-3558-4E8D-9C69-C1B3577321BC}" destId="{5C4B6136-040E-403E-A225-AA8D0091EEC5}" srcOrd="0" destOrd="0" presId="urn:microsoft.com/office/officeart/2005/8/layout/hierarchy3"/>
    <dgm:cxn modelId="{E2944155-0703-4F68-9D06-FE0108962D24}" type="presOf" srcId="{6D489E19-4211-4A5C-8B15-9AD04C79BEE9}" destId="{8C51629D-E99B-4660-AF09-43EEB1EF181E}" srcOrd="0" destOrd="0" presId="urn:microsoft.com/office/officeart/2005/8/layout/hierarchy3"/>
    <dgm:cxn modelId="{096C6A76-5927-49D0-B0D5-1A0B01991993}" type="presOf" srcId="{8786B3D7-719F-4429-8885-2ECF2D67081F}" destId="{2833779D-80E6-42C8-B452-07D95F98DF49}" srcOrd="0" destOrd="0" presId="urn:microsoft.com/office/officeart/2005/8/layout/hierarchy3"/>
    <dgm:cxn modelId="{D5C3AD77-1545-4D0A-9C94-E1EA3EB753B0}" type="presOf" srcId="{D27EE6D3-D4DA-46CC-AAC6-E62F46DA9483}" destId="{624223CD-0F2B-49AC-A073-794EA87E5F41}" srcOrd="0" destOrd="0" presId="urn:microsoft.com/office/officeart/2005/8/layout/hierarchy3"/>
    <dgm:cxn modelId="{E6709182-7DC8-4DBE-BE68-2D350BEEA5BB}" type="presOf" srcId="{FCCDE56F-BBF7-4AE8-849C-09DCE7B4CAD6}" destId="{4717F4F2-C48C-4EBB-BD16-891716C09864}" srcOrd="0" destOrd="0" presId="urn:microsoft.com/office/officeart/2005/8/layout/hierarchy3"/>
    <dgm:cxn modelId="{03CC4484-C624-42D6-8C22-E4B8234D581B}" srcId="{96B12DAE-4814-4BAE-90FD-0E976A94B614}" destId="{7950A524-7232-4177-8CC4-F890EE348FAB}" srcOrd="0" destOrd="0" parTransId="{60A72601-8D98-43B9-AFA0-C7CEC52D6CF1}" sibTransId="{D2D547C2-BE8A-4B6F-8690-AE1846B30422}"/>
    <dgm:cxn modelId="{43E05993-DD12-42DF-9418-5BD79523C9E8}" srcId="{BA8F386D-1378-46CB-9FFD-C64701603347}" destId="{9AF64E9D-F3AE-47ED-818A-7421DDE087DE}" srcOrd="0" destOrd="0" parTransId="{A4191646-FDE7-453E-B4C5-397DD64157A7}" sibTransId="{7A081B46-E424-467F-8256-36C21663414D}"/>
    <dgm:cxn modelId="{D6785995-15C0-4D30-B9A0-9171EBC5794E}" type="presOf" srcId="{FF1A6442-6B51-4C6C-89A8-A71572C75669}" destId="{F63E88F4-14A1-4C31-AD26-141A16B3F6C5}" srcOrd="0" destOrd="0" presId="urn:microsoft.com/office/officeart/2005/8/layout/hierarchy3"/>
    <dgm:cxn modelId="{994A94A1-40C6-4578-B4EA-41DC1755E4E7}" srcId="{FC56EA81-3558-4E8D-9C69-C1B3577321BC}" destId="{6726AD32-3444-4EF7-AD21-AC16B5DC4D10}" srcOrd="3" destOrd="0" parTransId="{1100C3C9-C903-4E9F-AD51-AAD88B92F0BB}" sibTransId="{FCB65B32-FEBB-4E54-AF54-429CBDE1619D}"/>
    <dgm:cxn modelId="{2827A1A8-27D8-46D9-984D-699C1DC61FED}" srcId="{DC025630-D0B1-477B-A218-C06AC8074042}" destId="{FC56EA81-3558-4E8D-9C69-C1B3577321BC}" srcOrd="2" destOrd="0" parTransId="{82D3D4B7-F39A-4719-8603-7AF371300E54}" sibTransId="{291D7691-A276-44C2-9443-7BA2E29BED76}"/>
    <dgm:cxn modelId="{F7A6D6B4-95FB-40D8-8725-2F34BBD4EA95}" srcId="{DC025630-D0B1-477B-A218-C06AC8074042}" destId="{BA8F386D-1378-46CB-9FFD-C64701603347}" srcOrd="0" destOrd="0" parTransId="{D04EE380-4B93-424F-997F-F16BE07E5B06}" sibTransId="{28B3E527-348F-47F5-B31B-FDF276E141E1}"/>
    <dgm:cxn modelId="{95CF3AB7-5FDB-42FA-8712-A6B1F5E8F1DE}" srcId="{FC56EA81-3558-4E8D-9C69-C1B3577321BC}" destId="{6D489E19-4211-4A5C-8B15-9AD04C79BEE9}" srcOrd="2" destOrd="0" parTransId="{EE318B1E-C70E-4A94-ADF6-698391A9E33F}" sibTransId="{FAD54D00-513D-408E-B6CF-5983BF3EE782}"/>
    <dgm:cxn modelId="{002A93B9-83AA-4026-A62A-23595C96B089}" type="presOf" srcId="{9AF64E9D-F3AE-47ED-818A-7421DDE087DE}" destId="{23DA6A72-12AE-48B6-904D-68A843851642}" srcOrd="0" destOrd="0" presId="urn:microsoft.com/office/officeart/2005/8/layout/hierarchy3"/>
    <dgm:cxn modelId="{31AABEBE-F608-4183-A17A-171E9E866B5C}" type="presOf" srcId="{7FE90B80-93E0-424E-94B4-A8B4347E56B5}" destId="{803A7236-F749-4F6D-A32C-26242604ED1B}" srcOrd="0" destOrd="0" presId="urn:microsoft.com/office/officeart/2005/8/layout/hierarchy3"/>
    <dgm:cxn modelId="{BA2ADAC2-7CB2-4253-8988-71F5429EBE53}" type="presOf" srcId="{BA8F386D-1378-46CB-9FFD-C64701603347}" destId="{CAF9B04B-2021-4225-A11A-D1214094CEF2}" srcOrd="0" destOrd="0" presId="urn:microsoft.com/office/officeart/2005/8/layout/hierarchy3"/>
    <dgm:cxn modelId="{864DE1C2-B15D-4B25-A53A-730FED7F17B3}" srcId="{DC025630-D0B1-477B-A218-C06AC8074042}" destId="{96B12DAE-4814-4BAE-90FD-0E976A94B614}" srcOrd="1" destOrd="0" parTransId="{D0D27B53-8849-4F3C-9A91-59C079D811E9}" sibTransId="{7F4FF4B6-317A-4BB2-AB5C-686AA0CA6BFE}"/>
    <dgm:cxn modelId="{5BE422C4-5683-4456-B6AD-936F9ADE08F5}" type="presOf" srcId="{76440DF8-3C4A-46D2-A047-DB5FB9D9D54A}" destId="{D92AD867-3ECB-4D42-94EB-E6C47DF63833}" srcOrd="0" destOrd="0" presId="urn:microsoft.com/office/officeart/2005/8/layout/hierarchy3"/>
    <dgm:cxn modelId="{2C740AC5-7FA1-465B-B179-8722EA4C8934}" type="presOf" srcId="{FC56EA81-3558-4E8D-9C69-C1B3577321BC}" destId="{1AAF5BBC-767B-4B42-9200-E8D7CC35E05A}" srcOrd="1" destOrd="0" presId="urn:microsoft.com/office/officeart/2005/8/layout/hierarchy3"/>
    <dgm:cxn modelId="{AE7DADD8-F3EE-4417-9D90-AEE72A96E226}" type="presOf" srcId="{60A72601-8D98-43B9-AFA0-C7CEC52D6CF1}" destId="{83F2805F-E6ED-4AA4-B727-074B3488FC6A}" srcOrd="0" destOrd="0" presId="urn:microsoft.com/office/officeart/2005/8/layout/hierarchy3"/>
    <dgm:cxn modelId="{6A7758DA-C4D9-4A8B-AAD3-3A34B5A3D153}" srcId="{BA8F386D-1378-46CB-9FFD-C64701603347}" destId="{8F52A193-D850-4134-8C07-16A3148536E7}" srcOrd="1" destOrd="0" parTransId="{FCCDE56F-BBF7-4AE8-849C-09DCE7B4CAD6}" sibTransId="{3571677F-C7B1-405A-BF2F-D084B40AE71A}"/>
    <dgm:cxn modelId="{E1E3A3DD-BB47-4F5E-8C4E-34EB1CF5EEC2}" srcId="{FC56EA81-3558-4E8D-9C69-C1B3577321BC}" destId="{3B2340F0-2997-4C0E-8DF3-4F12383DFB9B}" srcOrd="1" destOrd="0" parTransId="{D27EE6D3-D4DA-46CC-AAC6-E62F46DA9483}" sibTransId="{178116C1-6533-440B-81C7-C760BDBF16A3}"/>
    <dgm:cxn modelId="{14E915EE-4AD7-4E73-8C39-5C64622E7492}" type="presOf" srcId="{A4191646-FDE7-453E-B4C5-397DD64157A7}" destId="{67CB9B93-8F9F-4EAC-ACB1-86EA1EF94EF7}" srcOrd="0" destOrd="0" presId="urn:microsoft.com/office/officeart/2005/8/layout/hierarchy3"/>
    <dgm:cxn modelId="{FA9066F4-FAA2-4386-8C85-BB33B8AE5E21}" srcId="{BA8F386D-1378-46CB-9FFD-C64701603347}" destId="{02F5972F-A7C5-4BE3-9876-691791893640}" srcOrd="3" destOrd="0" parTransId="{AF24FF67-A7BF-4272-BABC-9A056DCE6B54}" sibTransId="{5279D0DE-5076-43E5-8F96-BC971CEE6C53}"/>
    <dgm:cxn modelId="{3A6AE9F5-2DA2-45A4-A356-1DCA29FF3C8F}" type="presOf" srcId="{6726AD32-3444-4EF7-AD21-AC16B5DC4D10}" destId="{B5FD69BD-CFAB-48F7-88B9-5003AF190799}" srcOrd="0" destOrd="0" presId="urn:microsoft.com/office/officeart/2005/8/layout/hierarchy3"/>
    <dgm:cxn modelId="{DA30E1F6-26B0-49B0-8494-4A32F3EE6771}" type="presOf" srcId="{96B12DAE-4814-4BAE-90FD-0E976A94B614}" destId="{83C3F7FE-6939-400F-A096-6D1A466FE110}" srcOrd="0" destOrd="0" presId="urn:microsoft.com/office/officeart/2005/8/layout/hierarchy3"/>
    <dgm:cxn modelId="{1E7CD870-F1A0-4AEE-BA07-875F5F92AC11}" type="presParOf" srcId="{97101CEC-7728-4036-A240-2474EC623789}" destId="{46F92AE2-80BC-4BFC-8FA0-A49A5BCC0918}" srcOrd="0" destOrd="0" presId="urn:microsoft.com/office/officeart/2005/8/layout/hierarchy3"/>
    <dgm:cxn modelId="{81F49477-C7DB-4512-A31A-25F125F845EB}" type="presParOf" srcId="{46F92AE2-80BC-4BFC-8FA0-A49A5BCC0918}" destId="{FE758246-D39A-4AC6-A00E-B381DEDB1F38}" srcOrd="0" destOrd="0" presId="urn:microsoft.com/office/officeart/2005/8/layout/hierarchy3"/>
    <dgm:cxn modelId="{4AFFAD6F-636A-424A-8E41-386C6FCEE540}" type="presParOf" srcId="{FE758246-D39A-4AC6-A00E-B381DEDB1F38}" destId="{CAF9B04B-2021-4225-A11A-D1214094CEF2}" srcOrd="0" destOrd="0" presId="urn:microsoft.com/office/officeart/2005/8/layout/hierarchy3"/>
    <dgm:cxn modelId="{41EF36A3-40A2-4DD0-8D89-6BC03F6E1271}" type="presParOf" srcId="{FE758246-D39A-4AC6-A00E-B381DEDB1F38}" destId="{C448EC25-5461-4807-9800-45C8D99819C4}" srcOrd="1" destOrd="0" presId="urn:microsoft.com/office/officeart/2005/8/layout/hierarchy3"/>
    <dgm:cxn modelId="{F1EBFF2F-B68D-4428-8D7F-6BD64ED3746B}" type="presParOf" srcId="{46F92AE2-80BC-4BFC-8FA0-A49A5BCC0918}" destId="{4B080ABB-7519-4EE5-BF0B-F18E0790EF0E}" srcOrd="1" destOrd="0" presId="urn:microsoft.com/office/officeart/2005/8/layout/hierarchy3"/>
    <dgm:cxn modelId="{EF397CF6-7694-4DCF-A7BD-2954F9C63106}" type="presParOf" srcId="{4B080ABB-7519-4EE5-BF0B-F18E0790EF0E}" destId="{67CB9B93-8F9F-4EAC-ACB1-86EA1EF94EF7}" srcOrd="0" destOrd="0" presId="urn:microsoft.com/office/officeart/2005/8/layout/hierarchy3"/>
    <dgm:cxn modelId="{E686251B-6346-4677-A147-7FE467CF8E99}" type="presParOf" srcId="{4B080ABB-7519-4EE5-BF0B-F18E0790EF0E}" destId="{23DA6A72-12AE-48B6-904D-68A843851642}" srcOrd="1" destOrd="0" presId="urn:microsoft.com/office/officeart/2005/8/layout/hierarchy3"/>
    <dgm:cxn modelId="{54FA519F-6F2D-4E10-9EAF-94552D968C25}" type="presParOf" srcId="{4B080ABB-7519-4EE5-BF0B-F18E0790EF0E}" destId="{4717F4F2-C48C-4EBB-BD16-891716C09864}" srcOrd="2" destOrd="0" presId="urn:microsoft.com/office/officeart/2005/8/layout/hierarchy3"/>
    <dgm:cxn modelId="{51EBBA64-C46D-45E1-8E84-ED8A5607F914}" type="presParOf" srcId="{4B080ABB-7519-4EE5-BF0B-F18E0790EF0E}" destId="{F6F7A9EC-70C2-450F-8432-3B4F5392B13B}" srcOrd="3" destOrd="0" presId="urn:microsoft.com/office/officeart/2005/8/layout/hierarchy3"/>
    <dgm:cxn modelId="{27CB198C-BCA7-46BE-B043-96F49A8DEFBD}" type="presParOf" srcId="{4B080ABB-7519-4EE5-BF0B-F18E0790EF0E}" destId="{2833779D-80E6-42C8-B452-07D95F98DF49}" srcOrd="4" destOrd="0" presId="urn:microsoft.com/office/officeart/2005/8/layout/hierarchy3"/>
    <dgm:cxn modelId="{BA0C9B1A-B8CD-4CA3-B3DB-9575BDE6883B}" type="presParOf" srcId="{4B080ABB-7519-4EE5-BF0B-F18E0790EF0E}" destId="{F63E88F4-14A1-4C31-AD26-141A16B3F6C5}" srcOrd="5" destOrd="0" presId="urn:microsoft.com/office/officeart/2005/8/layout/hierarchy3"/>
    <dgm:cxn modelId="{AD09E61B-6263-4004-9761-224464E43DCD}" type="presParOf" srcId="{4B080ABB-7519-4EE5-BF0B-F18E0790EF0E}" destId="{DA9E5B70-9D54-4BC3-95C9-9EBC746B3180}" srcOrd="6" destOrd="0" presId="urn:microsoft.com/office/officeart/2005/8/layout/hierarchy3"/>
    <dgm:cxn modelId="{2C853FA7-167A-4424-937F-FFAC04629E69}" type="presParOf" srcId="{4B080ABB-7519-4EE5-BF0B-F18E0790EF0E}" destId="{48A5A263-0DFE-4AA5-8651-77E02C997185}" srcOrd="7" destOrd="0" presId="urn:microsoft.com/office/officeart/2005/8/layout/hierarchy3"/>
    <dgm:cxn modelId="{DA62CE49-7624-4759-95F0-F55699D00E97}" type="presParOf" srcId="{97101CEC-7728-4036-A240-2474EC623789}" destId="{F78E7B09-C8F1-4564-9F07-B03811CE1687}" srcOrd="1" destOrd="0" presId="urn:microsoft.com/office/officeart/2005/8/layout/hierarchy3"/>
    <dgm:cxn modelId="{36C736E0-99ED-4441-A667-0B121930C82E}" type="presParOf" srcId="{F78E7B09-C8F1-4564-9F07-B03811CE1687}" destId="{D773CD82-E0DD-4867-93D9-0E9D31E2197F}" srcOrd="0" destOrd="0" presId="urn:microsoft.com/office/officeart/2005/8/layout/hierarchy3"/>
    <dgm:cxn modelId="{14EE59C0-A7C7-444D-8F9D-D1F993891CC7}" type="presParOf" srcId="{D773CD82-E0DD-4867-93D9-0E9D31E2197F}" destId="{83C3F7FE-6939-400F-A096-6D1A466FE110}" srcOrd="0" destOrd="0" presId="urn:microsoft.com/office/officeart/2005/8/layout/hierarchy3"/>
    <dgm:cxn modelId="{8DBE18E2-461A-416F-A845-DF75AD3686AA}" type="presParOf" srcId="{D773CD82-E0DD-4867-93D9-0E9D31E2197F}" destId="{40F67C9F-F225-452C-8AFD-D685E2B6950B}" srcOrd="1" destOrd="0" presId="urn:microsoft.com/office/officeart/2005/8/layout/hierarchy3"/>
    <dgm:cxn modelId="{02DBAB65-E80B-4580-8CE9-DD5E4FA1DD4B}" type="presParOf" srcId="{F78E7B09-C8F1-4564-9F07-B03811CE1687}" destId="{FF231793-16E9-447F-88B4-C1B4FE52F11C}" srcOrd="1" destOrd="0" presId="urn:microsoft.com/office/officeart/2005/8/layout/hierarchy3"/>
    <dgm:cxn modelId="{E408A26F-775D-4D06-8CE4-6CD6CCAE50A4}" type="presParOf" srcId="{FF231793-16E9-447F-88B4-C1B4FE52F11C}" destId="{83F2805F-E6ED-4AA4-B727-074B3488FC6A}" srcOrd="0" destOrd="0" presId="urn:microsoft.com/office/officeart/2005/8/layout/hierarchy3"/>
    <dgm:cxn modelId="{722ECD43-F779-40EB-AE72-ACD8C5F25D02}" type="presParOf" srcId="{FF231793-16E9-447F-88B4-C1B4FE52F11C}" destId="{10D26394-DB41-4A20-800B-66B4CEEDA1A6}" srcOrd="1" destOrd="0" presId="urn:microsoft.com/office/officeart/2005/8/layout/hierarchy3"/>
    <dgm:cxn modelId="{225230E5-EBF4-44F5-A216-E8E60334B8A4}" type="presParOf" srcId="{FF231793-16E9-447F-88B4-C1B4FE52F11C}" destId="{803A7236-F749-4F6D-A32C-26242604ED1B}" srcOrd="2" destOrd="0" presId="urn:microsoft.com/office/officeart/2005/8/layout/hierarchy3"/>
    <dgm:cxn modelId="{D5FFA8D8-D3FC-444F-B0A1-0BE4012DCCF1}" type="presParOf" srcId="{FF231793-16E9-447F-88B4-C1B4FE52F11C}" destId="{D92AD867-3ECB-4D42-94EB-E6C47DF63833}" srcOrd="3" destOrd="0" presId="urn:microsoft.com/office/officeart/2005/8/layout/hierarchy3"/>
    <dgm:cxn modelId="{DCE6E768-3C2A-41CB-A9D8-5ED7A8CA39BF}" type="presParOf" srcId="{97101CEC-7728-4036-A240-2474EC623789}" destId="{691E6220-2AAB-4345-9886-7DD2AE726561}" srcOrd="2" destOrd="0" presId="urn:microsoft.com/office/officeart/2005/8/layout/hierarchy3"/>
    <dgm:cxn modelId="{72BDF270-1737-436E-A1C1-991FF21E6085}" type="presParOf" srcId="{691E6220-2AAB-4345-9886-7DD2AE726561}" destId="{E82A0E08-749C-46C9-970E-4C542E4AE360}" srcOrd="0" destOrd="0" presId="urn:microsoft.com/office/officeart/2005/8/layout/hierarchy3"/>
    <dgm:cxn modelId="{C6F95EB8-748B-4708-ABBA-7D13EA31F6B2}" type="presParOf" srcId="{E82A0E08-749C-46C9-970E-4C542E4AE360}" destId="{5C4B6136-040E-403E-A225-AA8D0091EEC5}" srcOrd="0" destOrd="0" presId="urn:microsoft.com/office/officeart/2005/8/layout/hierarchy3"/>
    <dgm:cxn modelId="{DCC11556-9B68-42E4-BD2E-AA8F40B61614}" type="presParOf" srcId="{E82A0E08-749C-46C9-970E-4C542E4AE360}" destId="{1AAF5BBC-767B-4B42-9200-E8D7CC35E05A}" srcOrd="1" destOrd="0" presId="urn:microsoft.com/office/officeart/2005/8/layout/hierarchy3"/>
    <dgm:cxn modelId="{64E0FDA7-74E0-48B9-96C9-6AECDF18A5B5}" type="presParOf" srcId="{691E6220-2AAB-4345-9886-7DD2AE726561}" destId="{83B4C8A4-43A0-4416-B25F-789877FB7563}" srcOrd="1" destOrd="0" presId="urn:microsoft.com/office/officeart/2005/8/layout/hierarchy3"/>
    <dgm:cxn modelId="{ACC1F42C-9769-4428-B8F4-552C6E110EBB}" type="presParOf" srcId="{83B4C8A4-43A0-4416-B25F-789877FB7563}" destId="{7DE6E400-9B60-42C4-8AA7-8B5D35DCAE15}" srcOrd="0" destOrd="0" presId="urn:microsoft.com/office/officeart/2005/8/layout/hierarchy3"/>
    <dgm:cxn modelId="{A4A07DBE-8B33-401F-B938-18C37D3C4AC9}" type="presParOf" srcId="{83B4C8A4-43A0-4416-B25F-789877FB7563}" destId="{A58AF544-721B-47EF-B22C-E84C5CA4E9BC}" srcOrd="1" destOrd="0" presId="urn:microsoft.com/office/officeart/2005/8/layout/hierarchy3"/>
    <dgm:cxn modelId="{2C1E4D1B-9F11-4076-848B-71A05497A40F}" type="presParOf" srcId="{83B4C8A4-43A0-4416-B25F-789877FB7563}" destId="{624223CD-0F2B-49AC-A073-794EA87E5F41}" srcOrd="2" destOrd="0" presId="urn:microsoft.com/office/officeart/2005/8/layout/hierarchy3"/>
    <dgm:cxn modelId="{47D2506E-EA9A-4EB1-AB0F-20496A4CA943}" type="presParOf" srcId="{83B4C8A4-43A0-4416-B25F-789877FB7563}" destId="{52624768-47E3-4307-A204-442FAE709CB7}" srcOrd="3" destOrd="0" presId="urn:microsoft.com/office/officeart/2005/8/layout/hierarchy3"/>
    <dgm:cxn modelId="{82E3422D-5477-4EE2-9C49-B2C63692191C}" type="presParOf" srcId="{83B4C8A4-43A0-4416-B25F-789877FB7563}" destId="{3242ED3E-DAA9-453B-87A7-156AD3567557}" srcOrd="4" destOrd="0" presId="urn:microsoft.com/office/officeart/2005/8/layout/hierarchy3"/>
    <dgm:cxn modelId="{0C7B218B-BB8D-4FF8-934B-CE0D7F1FDF9A}" type="presParOf" srcId="{83B4C8A4-43A0-4416-B25F-789877FB7563}" destId="{8C51629D-E99B-4660-AF09-43EEB1EF181E}" srcOrd="5" destOrd="0" presId="urn:microsoft.com/office/officeart/2005/8/layout/hierarchy3"/>
    <dgm:cxn modelId="{3C292978-E89B-4E15-B7FF-A867F9B8DB8A}" type="presParOf" srcId="{83B4C8A4-43A0-4416-B25F-789877FB7563}" destId="{C8F15130-254A-49A2-845F-77090377DB34}" srcOrd="6" destOrd="0" presId="urn:microsoft.com/office/officeart/2005/8/layout/hierarchy3"/>
    <dgm:cxn modelId="{64A1A054-3820-4DA1-BF67-D19AEF0CE604}" type="presParOf" srcId="{83B4C8A4-43A0-4416-B25F-789877FB7563}" destId="{B5FD69BD-CFAB-48F7-88B9-5003AF190799}" srcOrd="7" destOrd="0" presId="urn:microsoft.com/office/officeart/2005/8/layout/hierarchy3"/>
    <dgm:cxn modelId="{AAED9DFF-2399-4F8D-93D1-3940D15EBF41}" type="presParOf" srcId="{83B4C8A4-43A0-4416-B25F-789877FB7563}" destId="{0C0D72FE-E7FD-43E2-B913-8CA94B7C3CD9}" srcOrd="8" destOrd="0" presId="urn:microsoft.com/office/officeart/2005/8/layout/hierarchy3"/>
    <dgm:cxn modelId="{B90D8423-E405-40A4-A813-592CBD29E81C}" type="presParOf" srcId="{83B4C8A4-43A0-4416-B25F-789877FB7563}" destId="{FC8060EF-668D-4F88-80B2-5B3552433385}"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6CCFE-5AB8-4805-BF8A-BB2D7B2D641F}">
      <dsp:nvSpPr>
        <dsp:cNvPr id="0" name=""/>
        <dsp:cNvSpPr/>
      </dsp:nvSpPr>
      <dsp:spPr>
        <a:xfrm rot="5400000">
          <a:off x="-111064" y="53261"/>
          <a:ext cx="1030583" cy="932239"/>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solidFill>
                <a:sysClr val="window" lastClr="FFFFFF"/>
              </a:solidFill>
              <a:latin typeface="Century Gothic"/>
              <a:ea typeface="+mn-ea"/>
              <a:cs typeface="+mn-cs"/>
            </a:rPr>
            <a:t>Stage 1 </a:t>
          </a:r>
        </a:p>
      </dsp:txBody>
      <dsp:txXfrm rot="-5400000">
        <a:off x="-61891" y="470209"/>
        <a:ext cx="932239" cy="98344"/>
      </dsp:txXfrm>
    </dsp:sp>
    <dsp:sp modelId="{C724ED58-E29C-447D-9727-C86B429416E8}">
      <dsp:nvSpPr>
        <dsp:cNvPr id="0" name=""/>
        <dsp:cNvSpPr/>
      </dsp:nvSpPr>
      <dsp:spPr>
        <a:xfrm rot="5400000">
          <a:off x="4353773" y="-3588842"/>
          <a:ext cx="670231"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err="1">
              <a:solidFill>
                <a:srgbClr val="CAF278">
                  <a:lumMod val="50000"/>
                </a:srgbClr>
              </a:solidFill>
              <a:latin typeface="Arial" panose="020B0604020202020204" pitchFamily="34" charset="0"/>
              <a:ea typeface="+mn-ea"/>
              <a:cs typeface="Arial" panose="020B0604020202020204" pitchFamily="34" charset="0"/>
            </a:rPr>
            <a:t>Reception</a:t>
          </a:r>
          <a:r>
            <a:rPr lang="es-ES" sz="1600" b="1" kern="1200" dirty="0">
              <a:solidFill>
                <a:srgbClr val="CAF278">
                  <a:lumMod val="50000"/>
                </a:srgbClr>
              </a:solidFill>
              <a:latin typeface="Arial" panose="020B0604020202020204" pitchFamily="34" charset="0"/>
              <a:ea typeface="+mn-ea"/>
              <a:cs typeface="Arial" panose="020B0604020202020204" pitchFamily="34" charset="0"/>
            </a:rPr>
            <a:t> </a:t>
          </a:r>
          <a:r>
            <a:rPr lang="es-ES" sz="1600" b="1" kern="1200" dirty="0" err="1">
              <a:solidFill>
                <a:srgbClr val="CAF278">
                  <a:lumMod val="50000"/>
                </a:srgbClr>
              </a:solidFill>
              <a:latin typeface="Arial" panose="020B0604020202020204" pitchFamily="34" charset="0"/>
              <a:ea typeface="+mn-ea"/>
              <a:cs typeface="Arial" panose="020B0604020202020204" pitchFamily="34" charset="0"/>
            </a:rPr>
            <a:t>of</a:t>
          </a:r>
          <a:r>
            <a:rPr lang="es-ES" sz="1600" b="1" kern="1200" dirty="0">
              <a:solidFill>
                <a:srgbClr val="CAF278">
                  <a:lumMod val="50000"/>
                </a:srgbClr>
              </a:solidFill>
              <a:latin typeface="Arial" panose="020B0604020202020204" pitchFamily="34" charset="0"/>
              <a:ea typeface="+mn-ea"/>
              <a:cs typeface="Arial" panose="020B0604020202020204" pitchFamily="34" charset="0"/>
            </a:rPr>
            <a:t> material. </a:t>
          </a:r>
          <a:r>
            <a:rPr lang="en-GB"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 samples of solid waste (sofas, mattresses, mixed furniture, hard plastic, tyres, etc.) are received in standard containers and located separately.</a:t>
          </a:r>
          <a:endParaRPr lang="es-ES" sz="1600" b="1" kern="1200" dirty="0">
            <a:solidFill>
              <a:srgbClr val="CAF278">
                <a:lumMod val="50000"/>
              </a:srgbClr>
            </a:solidFill>
            <a:latin typeface="Arial" panose="020B0604020202020204" pitchFamily="34" charset="0"/>
            <a:ea typeface="+mn-ea"/>
            <a:cs typeface="Arial" panose="020B0604020202020204" pitchFamily="34" charset="0"/>
          </a:endParaRPr>
        </a:p>
      </dsp:txBody>
      <dsp:txXfrm rot="-5400000">
        <a:off x="764931" y="32718"/>
        <a:ext cx="7815198" cy="604795"/>
      </dsp:txXfrm>
    </dsp:sp>
    <dsp:sp modelId="{C27D0421-74E1-4568-A342-1612D3042ED7}">
      <dsp:nvSpPr>
        <dsp:cNvPr id="0" name=""/>
        <dsp:cNvSpPr/>
      </dsp:nvSpPr>
      <dsp:spPr>
        <a:xfrm rot="5400000">
          <a:off x="-108536" y="965164"/>
          <a:ext cx="1030583" cy="937296"/>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err="1">
              <a:solidFill>
                <a:sysClr val="window" lastClr="FFFFFF"/>
              </a:solidFill>
              <a:latin typeface="Century Gothic"/>
              <a:ea typeface="+mn-ea"/>
              <a:cs typeface="+mn-cs"/>
            </a:rPr>
            <a:t>Stage</a:t>
          </a:r>
          <a:r>
            <a:rPr lang="es-ES" sz="1400" kern="1200" dirty="0">
              <a:solidFill>
                <a:sysClr val="window" lastClr="FFFFFF"/>
              </a:solidFill>
              <a:latin typeface="Century Gothic"/>
              <a:ea typeface="+mn-ea"/>
              <a:cs typeface="+mn-cs"/>
            </a:rPr>
            <a:t> 2</a:t>
          </a:r>
        </a:p>
      </dsp:txBody>
      <dsp:txXfrm rot="-5400000">
        <a:off x="-61892" y="1387168"/>
        <a:ext cx="937296" cy="93287"/>
      </dsp:txXfrm>
    </dsp:sp>
    <dsp:sp modelId="{13C5FFB3-3FAB-4982-AD62-FEAE06612184}">
      <dsp:nvSpPr>
        <dsp:cNvPr id="0" name=""/>
        <dsp:cNvSpPr/>
      </dsp:nvSpPr>
      <dsp:spPr>
        <a:xfrm rot="5400000">
          <a:off x="4356478" y="-2670497"/>
          <a:ext cx="669879"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err="1">
              <a:solidFill>
                <a:srgbClr val="CAF278">
                  <a:lumMod val="50000"/>
                </a:srgbClr>
              </a:solidFill>
              <a:latin typeface="Arial" panose="020B0604020202020204" pitchFamily="34" charset="0"/>
              <a:ea typeface="+mn-ea"/>
              <a:cs typeface="Arial" panose="020B0604020202020204" pitchFamily="34" charset="0"/>
            </a:rPr>
            <a:t>Separation</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waste</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separated</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manually</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by</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a:t>
          </a:r>
          <a:r>
            <a:rPr lang="en-GB"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embers of the ECOFRAG staff, depending on the type of material (wood, plastic, textile, etc.), weight and size.</a:t>
          </a:r>
          <a:endPar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5400000">
        <a:off x="767460" y="951222"/>
        <a:ext cx="7815215" cy="604477"/>
      </dsp:txXfrm>
    </dsp:sp>
    <dsp:sp modelId="{534A2557-873B-44B7-8D00-D16EA1D942F9}">
      <dsp:nvSpPr>
        <dsp:cNvPr id="0" name=""/>
        <dsp:cNvSpPr/>
      </dsp:nvSpPr>
      <dsp:spPr>
        <a:xfrm rot="5400000">
          <a:off x="-121997" y="1893058"/>
          <a:ext cx="1030583" cy="910373"/>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solidFill>
                <a:sysClr val="window" lastClr="FFFFFF"/>
              </a:solidFill>
              <a:latin typeface="Century Gothic"/>
              <a:ea typeface="+mn-ea"/>
              <a:cs typeface="+mn-cs"/>
            </a:rPr>
            <a:t>Stage 3</a:t>
          </a:r>
        </a:p>
      </dsp:txBody>
      <dsp:txXfrm rot="-5400000">
        <a:off x="-61891" y="2288140"/>
        <a:ext cx="910373" cy="120210"/>
      </dsp:txXfrm>
    </dsp:sp>
    <dsp:sp modelId="{7835074D-C9C0-4221-B0F8-2A87A8A60C84}">
      <dsp:nvSpPr>
        <dsp:cNvPr id="0" name=""/>
        <dsp:cNvSpPr/>
      </dsp:nvSpPr>
      <dsp:spPr>
        <a:xfrm rot="5400000">
          <a:off x="4343016" y="-1756065"/>
          <a:ext cx="669879"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b="1" kern="1200" dirty="0" err="1">
              <a:solidFill>
                <a:srgbClr val="CAF278">
                  <a:lumMod val="50000"/>
                </a:srgbClr>
              </a:solidFill>
              <a:latin typeface="Arial" panose="020B0604020202020204" pitchFamily="34" charset="0"/>
              <a:ea typeface="+mn-ea"/>
              <a:cs typeface="Arial" panose="020B0604020202020204" pitchFamily="34" charset="0"/>
            </a:rPr>
            <a:t>Cutting</a:t>
          </a:r>
          <a:r>
            <a:rPr lang="es-ES" sz="1600" b="1" kern="1200" dirty="0">
              <a:solidFill>
                <a:srgbClr val="CAF278">
                  <a:lumMod val="50000"/>
                </a:srgbClr>
              </a:solidFill>
              <a:latin typeface="Arial" panose="020B0604020202020204" pitchFamily="34" charset="0"/>
              <a:ea typeface="+mn-ea"/>
              <a:cs typeface="Arial" panose="020B0604020202020204" pitchFamily="34" charset="0"/>
            </a:rPr>
            <a:t> step: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This</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step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necessary</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for</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big</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pieces</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(more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than</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90 cm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width</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be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later</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sent</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fragmentation</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s-ES" sz="1600" kern="1200" dirty="0" err="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setting</a:t>
          </a:r>
          <a:r>
            <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p>
      </dsp:txBody>
      <dsp:txXfrm rot="-5400000">
        <a:off x="753998" y="1865654"/>
        <a:ext cx="7815215" cy="604477"/>
      </dsp:txXfrm>
    </dsp:sp>
    <dsp:sp modelId="{1D5835F9-A0BE-4A51-B643-005503900ECD}">
      <dsp:nvSpPr>
        <dsp:cNvPr id="0" name=""/>
        <dsp:cNvSpPr/>
      </dsp:nvSpPr>
      <dsp:spPr>
        <a:xfrm rot="5400000">
          <a:off x="-103876" y="2786790"/>
          <a:ext cx="1030583" cy="921223"/>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solidFill>
                <a:sysClr val="window" lastClr="FFFFFF"/>
              </a:solidFill>
              <a:latin typeface="Century Gothic"/>
              <a:ea typeface="+mn-ea"/>
              <a:cs typeface="+mn-cs"/>
            </a:rPr>
            <a:t>Stage 4</a:t>
          </a:r>
        </a:p>
      </dsp:txBody>
      <dsp:txXfrm rot="-5400000">
        <a:off x="-49195" y="3192722"/>
        <a:ext cx="921223" cy="109360"/>
      </dsp:txXfrm>
    </dsp:sp>
    <dsp:sp modelId="{BF6158B1-DC46-4E93-8B13-A5D654662EA6}">
      <dsp:nvSpPr>
        <dsp:cNvPr id="0" name=""/>
        <dsp:cNvSpPr/>
      </dsp:nvSpPr>
      <dsp:spPr>
        <a:xfrm rot="5400000">
          <a:off x="4291957" y="-785148"/>
          <a:ext cx="782847"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err="1">
              <a:solidFill>
                <a:srgbClr val="CAF278">
                  <a:lumMod val="50000"/>
                </a:srgbClr>
              </a:solidFill>
              <a:latin typeface="Arial" panose="020B0604020202020204" pitchFamily="34" charset="0"/>
              <a:ea typeface="+mn-ea"/>
              <a:cs typeface="Arial" panose="020B0604020202020204" pitchFamily="34" charset="0"/>
            </a:rPr>
            <a:t>Fragmentation</a:t>
          </a:r>
          <a:r>
            <a:rPr lang="es-ES" sz="1100" kern="1200" dirty="0">
              <a:solidFill>
                <a:sysClr val="windowText" lastClr="000000">
                  <a:hueOff val="0"/>
                  <a:satOff val="0"/>
                  <a:lumOff val="0"/>
                  <a:alphaOff val="0"/>
                </a:sysClr>
              </a:solidFill>
              <a:latin typeface="Century Gothic"/>
              <a:ea typeface="+mn-ea"/>
              <a:cs typeface="+mn-cs"/>
            </a:rPr>
            <a:t>: </a:t>
          </a:r>
          <a:r>
            <a:rPr lang="en-GB"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 cutting laminated technology is finally used  to reduce the separated waste materials to the required size, adjusting different parameters: water pressure and quantity, advance speed, etc.</a:t>
          </a:r>
          <a:endParaRPr lang="es-E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5400000">
        <a:off x="759423" y="2785601"/>
        <a:ext cx="7809701" cy="706417"/>
      </dsp:txXfrm>
    </dsp:sp>
    <dsp:sp modelId="{23A0C73D-C470-4AF3-A20B-C9DFBB8B9FC9}">
      <dsp:nvSpPr>
        <dsp:cNvPr id="0" name=""/>
        <dsp:cNvSpPr/>
      </dsp:nvSpPr>
      <dsp:spPr>
        <a:xfrm rot="5400000">
          <a:off x="-75236" y="3751391"/>
          <a:ext cx="1030583" cy="968981"/>
        </a:xfrm>
        <a:prstGeom prst="chevron">
          <a:avLst/>
        </a:prstGeom>
        <a:solidFill>
          <a:srgbClr val="94C600">
            <a:hueOff val="0"/>
            <a:satOff val="0"/>
            <a:lumOff val="0"/>
            <a:alphaOff val="0"/>
          </a:srgb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solidFill>
                <a:sysClr val="window" lastClr="FFFFFF"/>
              </a:solidFill>
              <a:latin typeface="Century Gothic"/>
              <a:ea typeface="+mn-ea"/>
              <a:cs typeface="+mn-cs"/>
            </a:rPr>
            <a:t>Stage 5</a:t>
          </a:r>
        </a:p>
      </dsp:txBody>
      <dsp:txXfrm rot="-5400000">
        <a:off x="-44434" y="4205081"/>
        <a:ext cx="968981" cy="61602"/>
      </dsp:txXfrm>
    </dsp:sp>
    <dsp:sp modelId="{6542EEE9-3B51-4C71-816F-1B0FCC9E5C73}">
      <dsp:nvSpPr>
        <dsp:cNvPr id="0" name=""/>
        <dsp:cNvSpPr/>
      </dsp:nvSpPr>
      <dsp:spPr>
        <a:xfrm rot="5400000">
          <a:off x="4372320" y="129283"/>
          <a:ext cx="669879" cy="7847916"/>
        </a:xfrm>
        <a:prstGeom prst="round2SameRect">
          <a:avLst/>
        </a:prstGeom>
        <a:solidFill>
          <a:sysClr val="window" lastClr="FFFFFF">
            <a:alpha val="90000"/>
            <a:hueOff val="0"/>
            <a:satOff val="0"/>
            <a:lumOff val="0"/>
            <a:alphaOff val="0"/>
          </a:sysClr>
        </a:solidFill>
        <a:ln w="15875" cap="flat" cmpd="sng" algn="ctr">
          <a:solidFill>
            <a:srgbClr val="94C6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err="1">
              <a:solidFill>
                <a:srgbClr val="CAF278">
                  <a:lumMod val="50000"/>
                </a:srgbClr>
              </a:solidFill>
              <a:latin typeface="Arial" panose="020B0604020202020204" pitchFamily="34" charset="0"/>
              <a:ea typeface="+mn-ea"/>
              <a:cs typeface="Arial" panose="020B0604020202020204" pitchFamily="34" charset="0"/>
            </a:rPr>
            <a:t>Drying</a:t>
          </a:r>
          <a:r>
            <a:rPr lang="es-ES" sz="1600" b="1" kern="1200" dirty="0">
              <a:solidFill>
                <a:srgbClr val="CAF278">
                  <a:lumMod val="50000"/>
                </a:srgbClr>
              </a:solidFill>
              <a:latin typeface="Arial" panose="020B0604020202020204" pitchFamily="34" charset="0"/>
              <a:ea typeface="+mn-ea"/>
              <a:cs typeface="Arial" panose="020B0604020202020204" pitchFamily="34" charset="0"/>
            </a:rPr>
            <a:t> </a:t>
          </a:r>
          <a:r>
            <a:rPr lang="es-ES" sz="1600" b="1" kern="1200" dirty="0" err="1">
              <a:solidFill>
                <a:srgbClr val="CAF278">
                  <a:lumMod val="50000"/>
                </a:srgbClr>
              </a:solidFill>
              <a:latin typeface="Arial" panose="020B0604020202020204" pitchFamily="34" charset="0"/>
              <a:ea typeface="+mn-ea"/>
              <a:cs typeface="Arial" panose="020B0604020202020204" pitchFamily="34" charset="0"/>
            </a:rPr>
            <a:t>process</a:t>
          </a:r>
          <a:r>
            <a:rPr lang="es-ES" sz="1600" b="1" kern="1200" dirty="0">
              <a:solidFill>
                <a:srgbClr val="CAF278">
                  <a:lumMod val="50000"/>
                </a:srgbClr>
              </a:solidFill>
              <a:latin typeface="Arial" panose="020B0604020202020204" pitchFamily="34" charset="0"/>
              <a:ea typeface="+mn-ea"/>
              <a:cs typeface="Arial" panose="020B0604020202020204" pitchFamily="34" charset="0"/>
            </a:rPr>
            <a:t>: </a:t>
          </a:r>
          <a:r>
            <a:rPr lang="en-GB"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 excess of water is removed from the treated material. </a:t>
          </a:r>
          <a:endParaRPr lang="es-ES"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5400000">
        <a:off x="783302" y="3751003"/>
        <a:ext cx="7815215" cy="604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9B04B-2021-4225-A11A-D1214094CEF2}">
      <dsp:nvSpPr>
        <dsp:cNvPr id="0" name=""/>
        <dsp:cNvSpPr/>
      </dsp:nvSpPr>
      <dsp:spPr>
        <a:xfrm>
          <a:off x="83725" y="4766"/>
          <a:ext cx="1495185" cy="74759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Mattresses</a:t>
          </a:r>
          <a:endParaRPr lang="en-BE" sz="2300" kern="1200" dirty="0"/>
        </a:p>
      </dsp:txBody>
      <dsp:txXfrm>
        <a:off x="105621" y="26662"/>
        <a:ext cx="1451393" cy="703800"/>
      </dsp:txXfrm>
    </dsp:sp>
    <dsp:sp modelId="{67CB9B93-8F9F-4EAC-ACB1-86EA1EF94EF7}">
      <dsp:nvSpPr>
        <dsp:cNvPr id="0" name=""/>
        <dsp:cNvSpPr/>
      </dsp:nvSpPr>
      <dsp:spPr>
        <a:xfrm>
          <a:off x="233243" y="752359"/>
          <a:ext cx="149518" cy="560694"/>
        </a:xfrm>
        <a:custGeom>
          <a:avLst/>
          <a:gdLst/>
          <a:ahLst/>
          <a:cxnLst/>
          <a:rect l="0" t="0" r="0" b="0"/>
          <a:pathLst>
            <a:path>
              <a:moveTo>
                <a:pt x="0" y="0"/>
              </a:moveTo>
              <a:lnTo>
                <a:pt x="0" y="560694"/>
              </a:lnTo>
              <a:lnTo>
                <a:pt x="149518" y="5606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A6A72-12AE-48B6-904D-68A843851642}">
      <dsp:nvSpPr>
        <dsp:cNvPr id="0" name=""/>
        <dsp:cNvSpPr/>
      </dsp:nvSpPr>
      <dsp:spPr>
        <a:xfrm>
          <a:off x="382762" y="939257"/>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FOAM coming from mattresses without spring:</a:t>
          </a:r>
          <a:endParaRPr lang="en-BE" sz="1100" kern="1200" dirty="0"/>
        </a:p>
      </dsp:txBody>
      <dsp:txXfrm>
        <a:off x="404658" y="961153"/>
        <a:ext cx="1152356" cy="703800"/>
      </dsp:txXfrm>
    </dsp:sp>
    <dsp:sp modelId="{4717F4F2-C48C-4EBB-BD16-891716C09864}">
      <dsp:nvSpPr>
        <dsp:cNvPr id="0" name=""/>
        <dsp:cNvSpPr/>
      </dsp:nvSpPr>
      <dsp:spPr>
        <a:xfrm>
          <a:off x="233243" y="752359"/>
          <a:ext cx="149518" cy="1495185"/>
        </a:xfrm>
        <a:custGeom>
          <a:avLst/>
          <a:gdLst/>
          <a:ahLst/>
          <a:cxnLst/>
          <a:rect l="0" t="0" r="0" b="0"/>
          <a:pathLst>
            <a:path>
              <a:moveTo>
                <a:pt x="0" y="0"/>
              </a:moveTo>
              <a:lnTo>
                <a:pt x="0" y="1495185"/>
              </a:lnTo>
              <a:lnTo>
                <a:pt x="149518" y="1495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F7A9EC-70C2-450F-8432-3B4F5392B13B}">
      <dsp:nvSpPr>
        <dsp:cNvPr id="0" name=""/>
        <dsp:cNvSpPr/>
      </dsp:nvSpPr>
      <dsp:spPr>
        <a:xfrm>
          <a:off x="382762" y="1873748"/>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Mixture of FOAM &amp; TEXTILE coming from mattresses with spring:</a:t>
          </a:r>
          <a:endParaRPr lang="en-BE" sz="1100" kern="1200" dirty="0"/>
        </a:p>
      </dsp:txBody>
      <dsp:txXfrm>
        <a:off x="404658" y="1895644"/>
        <a:ext cx="1152356" cy="703800"/>
      </dsp:txXfrm>
    </dsp:sp>
    <dsp:sp modelId="{2833779D-80E6-42C8-B452-07D95F98DF49}">
      <dsp:nvSpPr>
        <dsp:cNvPr id="0" name=""/>
        <dsp:cNvSpPr/>
      </dsp:nvSpPr>
      <dsp:spPr>
        <a:xfrm>
          <a:off x="233243" y="752359"/>
          <a:ext cx="149518" cy="2429676"/>
        </a:xfrm>
        <a:custGeom>
          <a:avLst/>
          <a:gdLst/>
          <a:ahLst/>
          <a:cxnLst/>
          <a:rect l="0" t="0" r="0" b="0"/>
          <a:pathLst>
            <a:path>
              <a:moveTo>
                <a:pt x="0" y="0"/>
              </a:moveTo>
              <a:lnTo>
                <a:pt x="0" y="2429676"/>
              </a:lnTo>
              <a:lnTo>
                <a:pt x="149518" y="24296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E88F4-14A1-4C31-AD26-141A16B3F6C5}">
      <dsp:nvSpPr>
        <dsp:cNvPr id="0" name=""/>
        <dsp:cNvSpPr/>
      </dsp:nvSpPr>
      <dsp:spPr>
        <a:xfrm>
          <a:off x="382762" y="2808239"/>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TEXTILE and FOAM material coming from Latex mattresses</a:t>
          </a:r>
          <a:endParaRPr lang="en-BE" sz="1100" kern="1200" dirty="0"/>
        </a:p>
      </dsp:txBody>
      <dsp:txXfrm>
        <a:off x="404658" y="2830135"/>
        <a:ext cx="1152356" cy="703800"/>
      </dsp:txXfrm>
    </dsp:sp>
    <dsp:sp modelId="{DA9E5B70-9D54-4BC3-95C9-9EBC746B3180}">
      <dsp:nvSpPr>
        <dsp:cNvPr id="0" name=""/>
        <dsp:cNvSpPr/>
      </dsp:nvSpPr>
      <dsp:spPr>
        <a:xfrm>
          <a:off x="233243" y="752359"/>
          <a:ext cx="149518" cy="3364167"/>
        </a:xfrm>
        <a:custGeom>
          <a:avLst/>
          <a:gdLst/>
          <a:ahLst/>
          <a:cxnLst/>
          <a:rect l="0" t="0" r="0" b="0"/>
          <a:pathLst>
            <a:path>
              <a:moveTo>
                <a:pt x="0" y="0"/>
              </a:moveTo>
              <a:lnTo>
                <a:pt x="0" y="3364167"/>
              </a:lnTo>
              <a:lnTo>
                <a:pt x="149518" y="33641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5A263-0DFE-4AA5-8651-77E02C997185}">
      <dsp:nvSpPr>
        <dsp:cNvPr id="0" name=""/>
        <dsp:cNvSpPr/>
      </dsp:nvSpPr>
      <dsp:spPr>
        <a:xfrm>
          <a:off x="382762" y="3742730"/>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Latex foam</a:t>
          </a:r>
          <a:endParaRPr lang="en-BE" sz="1100" kern="1200" dirty="0"/>
        </a:p>
      </dsp:txBody>
      <dsp:txXfrm>
        <a:off x="404658" y="3764626"/>
        <a:ext cx="1152356" cy="703800"/>
      </dsp:txXfrm>
    </dsp:sp>
    <dsp:sp modelId="{83C3F7FE-6939-400F-A096-6D1A466FE110}">
      <dsp:nvSpPr>
        <dsp:cNvPr id="0" name=""/>
        <dsp:cNvSpPr/>
      </dsp:nvSpPr>
      <dsp:spPr>
        <a:xfrm>
          <a:off x="1952707" y="4766"/>
          <a:ext cx="1495185" cy="74759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Mixed furniture</a:t>
          </a:r>
          <a:endParaRPr lang="en-BE" sz="2300" kern="1200" dirty="0"/>
        </a:p>
      </dsp:txBody>
      <dsp:txXfrm>
        <a:off x="1974603" y="26662"/>
        <a:ext cx="1451393" cy="703800"/>
      </dsp:txXfrm>
    </dsp:sp>
    <dsp:sp modelId="{83F2805F-E6ED-4AA4-B727-074B3488FC6A}">
      <dsp:nvSpPr>
        <dsp:cNvPr id="0" name=""/>
        <dsp:cNvSpPr/>
      </dsp:nvSpPr>
      <dsp:spPr>
        <a:xfrm>
          <a:off x="2102225" y="752359"/>
          <a:ext cx="149518" cy="560694"/>
        </a:xfrm>
        <a:custGeom>
          <a:avLst/>
          <a:gdLst/>
          <a:ahLst/>
          <a:cxnLst/>
          <a:rect l="0" t="0" r="0" b="0"/>
          <a:pathLst>
            <a:path>
              <a:moveTo>
                <a:pt x="0" y="0"/>
              </a:moveTo>
              <a:lnTo>
                <a:pt x="0" y="560694"/>
              </a:lnTo>
              <a:lnTo>
                <a:pt x="149518" y="5606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D26394-DB41-4A20-800B-66B4CEEDA1A6}">
      <dsp:nvSpPr>
        <dsp:cNvPr id="0" name=""/>
        <dsp:cNvSpPr/>
      </dsp:nvSpPr>
      <dsp:spPr>
        <a:xfrm>
          <a:off x="2251744" y="939257"/>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Hard plastics (fruit baskets, chairs, and tables)</a:t>
          </a:r>
          <a:endParaRPr lang="en-BE" sz="1100" kern="1200" dirty="0"/>
        </a:p>
      </dsp:txBody>
      <dsp:txXfrm>
        <a:off x="2273640" y="961153"/>
        <a:ext cx="1152356" cy="703800"/>
      </dsp:txXfrm>
    </dsp:sp>
    <dsp:sp modelId="{803A7236-F749-4F6D-A32C-26242604ED1B}">
      <dsp:nvSpPr>
        <dsp:cNvPr id="0" name=""/>
        <dsp:cNvSpPr/>
      </dsp:nvSpPr>
      <dsp:spPr>
        <a:xfrm>
          <a:off x="2102225" y="752359"/>
          <a:ext cx="149518" cy="1495185"/>
        </a:xfrm>
        <a:custGeom>
          <a:avLst/>
          <a:gdLst/>
          <a:ahLst/>
          <a:cxnLst/>
          <a:rect l="0" t="0" r="0" b="0"/>
          <a:pathLst>
            <a:path>
              <a:moveTo>
                <a:pt x="0" y="0"/>
              </a:moveTo>
              <a:lnTo>
                <a:pt x="0" y="1495185"/>
              </a:lnTo>
              <a:lnTo>
                <a:pt x="149518" y="1495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AD867-3ECB-4D42-94EB-E6C47DF63833}">
      <dsp:nvSpPr>
        <dsp:cNvPr id="0" name=""/>
        <dsp:cNvSpPr/>
      </dsp:nvSpPr>
      <dsp:spPr>
        <a:xfrm>
          <a:off x="2251744" y="1873748"/>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Wood furniture (sofas, chairs and tables)</a:t>
          </a:r>
          <a:endParaRPr lang="en-BE" sz="1100" kern="1200" dirty="0"/>
        </a:p>
      </dsp:txBody>
      <dsp:txXfrm>
        <a:off x="2273640" y="1895644"/>
        <a:ext cx="1152356" cy="703800"/>
      </dsp:txXfrm>
    </dsp:sp>
    <dsp:sp modelId="{5C4B6136-040E-403E-A225-AA8D0091EEC5}">
      <dsp:nvSpPr>
        <dsp:cNvPr id="0" name=""/>
        <dsp:cNvSpPr/>
      </dsp:nvSpPr>
      <dsp:spPr>
        <a:xfrm>
          <a:off x="3821689" y="4766"/>
          <a:ext cx="1495185" cy="74759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Textile and others</a:t>
          </a:r>
          <a:endParaRPr lang="en-BE" sz="2300" kern="1200" dirty="0"/>
        </a:p>
      </dsp:txBody>
      <dsp:txXfrm>
        <a:off x="3843585" y="26662"/>
        <a:ext cx="1451393" cy="703800"/>
      </dsp:txXfrm>
    </dsp:sp>
    <dsp:sp modelId="{7DE6E400-9B60-42C4-8AA7-8B5D35DCAE15}">
      <dsp:nvSpPr>
        <dsp:cNvPr id="0" name=""/>
        <dsp:cNvSpPr/>
      </dsp:nvSpPr>
      <dsp:spPr>
        <a:xfrm>
          <a:off x="3971207" y="752359"/>
          <a:ext cx="149518" cy="560694"/>
        </a:xfrm>
        <a:custGeom>
          <a:avLst/>
          <a:gdLst/>
          <a:ahLst/>
          <a:cxnLst/>
          <a:rect l="0" t="0" r="0" b="0"/>
          <a:pathLst>
            <a:path>
              <a:moveTo>
                <a:pt x="0" y="0"/>
              </a:moveTo>
              <a:lnTo>
                <a:pt x="0" y="560694"/>
              </a:lnTo>
              <a:lnTo>
                <a:pt x="149518" y="5606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8AF544-721B-47EF-B22C-E84C5CA4E9BC}">
      <dsp:nvSpPr>
        <dsp:cNvPr id="0" name=""/>
        <dsp:cNvSpPr/>
      </dsp:nvSpPr>
      <dsp:spPr>
        <a:xfrm>
          <a:off x="4120726" y="939257"/>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err="1"/>
            <a:t>Upholstery,clothes</a:t>
          </a:r>
          <a:r>
            <a:rPr lang="en-US" sz="1100" kern="1200" dirty="0"/>
            <a:t>, carpets, </a:t>
          </a:r>
          <a:r>
            <a:rPr lang="en-US" sz="1100" kern="1200" dirty="0" err="1"/>
            <a:t>tyres</a:t>
          </a:r>
          <a:endParaRPr lang="en-BE" sz="1100" kern="1200" dirty="0"/>
        </a:p>
      </dsp:txBody>
      <dsp:txXfrm>
        <a:off x="4142622" y="961153"/>
        <a:ext cx="1152356" cy="703800"/>
      </dsp:txXfrm>
    </dsp:sp>
    <dsp:sp modelId="{624223CD-0F2B-49AC-A073-794EA87E5F41}">
      <dsp:nvSpPr>
        <dsp:cNvPr id="0" name=""/>
        <dsp:cNvSpPr/>
      </dsp:nvSpPr>
      <dsp:spPr>
        <a:xfrm>
          <a:off x="3971207" y="752359"/>
          <a:ext cx="149518" cy="1495185"/>
        </a:xfrm>
        <a:custGeom>
          <a:avLst/>
          <a:gdLst/>
          <a:ahLst/>
          <a:cxnLst/>
          <a:rect l="0" t="0" r="0" b="0"/>
          <a:pathLst>
            <a:path>
              <a:moveTo>
                <a:pt x="0" y="0"/>
              </a:moveTo>
              <a:lnTo>
                <a:pt x="0" y="1495185"/>
              </a:lnTo>
              <a:lnTo>
                <a:pt x="149518" y="1495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24768-47E3-4307-A204-442FAE709CB7}">
      <dsp:nvSpPr>
        <dsp:cNvPr id="0" name=""/>
        <dsp:cNvSpPr/>
      </dsp:nvSpPr>
      <dsp:spPr>
        <a:xfrm>
          <a:off x="4120726" y="1873748"/>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Carpets made from cellulose, mainly jute, </a:t>
          </a:r>
          <a:endParaRPr lang="en-BE" sz="1100" kern="1200" dirty="0"/>
        </a:p>
      </dsp:txBody>
      <dsp:txXfrm>
        <a:off x="4142622" y="1895644"/>
        <a:ext cx="1152356" cy="703800"/>
      </dsp:txXfrm>
    </dsp:sp>
    <dsp:sp modelId="{3242ED3E-DAA9-453B-87A7-156AD3567557}">
      <dsp:nvSpPr>
        <dsp:cNvPr id="0" name=""/>
        <dsp:cNvSpPr/>
      </dsp:nvSpPr>
      <dsp:spPr>
        <a:xfrm>
          <a:off x="3971207" y="752359"/>
          <a:ext cx="149518" cy="2429676"/>
        </a:xfrm>
        <a:custGeom>
          <a:avLst/>
          <a:gdLst/>
          <a:ahLst/>
          <a:cxnLst/>
          <a:rect l="0" t="0" r="0" b="0"/>
          <a:pathLst>
            <a:path>
              <a:moveTo>
                <a:pt x="0" y="0"/>
              </a:moveTo>
              <a:lnTo>
                <a:pt x="0" y="2429676"/>
              </a:lnTo>
              <a:lnTo>
                <a:pt x="149518" y="242967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51629D-E99B-4660-AF09-43EEB1EF181E}">
      <dsp:nvSpPr>
        <dsp:cNvPr id="0" name=""/>
        <dsp:cNvSpPr/>
      </dsp:nvSpPr>
      <dsp:spPr>
        <a:xfrm>
          <a:off x="4120726" y="2808239"/>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Carpets made from synthetic </a:t>
          </a:r>
          <a:r>
            <a:rPr lang="en-US" sz="1100" kern="1200" dirty="0" err="1"/>
            <a:t>fibres</a:t>
          </a:r>
          <a:r>
            <a:rPr lang="en-US" sz="1100" kern="1200" dirty="0"/>
            <a:t> (polyamide)</a:t>
          </a:r>
          <a:endParaRPr lang="en-BE" sz="1100" kern="1200" dirty="0"/>
        </a:p>
      </dsp:txBody>
      <dsp:txXfrm>
        <a:off x="4142622" y="2830135"/>
        <a:ext cx="1152356" cy="703800"/>
      </dsp:txXfrm>
    </dsp:sp>
    <dsp:sp modelId="{C8F15130-254A-49A2-845F-77090377DB34}">
      <dsp:nvSpPr>
        <dsp:cNvPr id="0" name=""/>
        <dsp:cNvSpPr/>
      </dsp:nvSpPr>
      <dsp:spPr>
        <a:xfrm>
          <a:off x="3971207" y="752359"/>
          <a:ext cx="149518" cy="3364167"/>
        </a:xfrm>
        <a:custGeom>
          <a:avLst/>
          <a:gdLst/>
          <a:ahLst/>
          <a:cxnLst/>
          <a:rect l="0" t="0" r="0" b="0"/>
          <a:pathLst>
            <a:path>
              <a:moveTo>
                <a:pt x="0" y="0"/>
              </a:moveTo>
              <a:lnTo>
                <a:pt x="0" y="3364167"/>
              </a:lnTo>
              <a:lnTo>
                <a:pt x="149518" y="33641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D69BD-CFAB-48F7-88B9-5003AF190799}">
      <dsp:nvSpPr>
        <dsp:cNvPr id="0" name=""/>
        <dsp:cNvSpPr/>
      </dsp:nvSpPr>
      <dsp:spPr>
        <a:xfrm>
          <a:off x="4120726" y="3742730"/>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Artificial grass also tested (currently urban bulky waste)</a:t>
          </a:r>
          <a:endParaRPr lang="en-BE" sz="1100" kern="1200" dirty="0"/>
        </a:p>
      </dsp:txBody>
      <dsp:txXfrm>
        <a:off x="4142622" y="3764626"/>
        <a:ext cx="1152356" cy="703800"/>
      </dsp:txXfrm>
    </dsp:sp>
    <dsp:sp modelId="{0C0D72FE-E7FD-43E2-B913-8CA94B7C3CD9}">
      <dsp:nvSpPr>
        <dsp:cNvPr id="0" name=""/>
        <dsp:cNvSpPr/>
      </dsp:nvSpPr>
      <dsp:spPr>
        <a:xfrm>
          <a:off x="3971207" y="752359"/>
          <a:ext cx="149518" cy="4298658"/>
        </a:xfrm>
        <a:custGeom>
          <a:avLst/>
          <a:gdLst/>
          <a:ahLst/>
          <a:cxnLst/>
          <a:rect l="0" t="0" r="0" b="0"/>
          <a:pathLst>
            <a:path>
              <a:moveTo>
                <a:pt x="0" y="0"/>
              </a:moveTo>
              <a:lnTo>
                <a:pt x="0" y="4298658"/>
              </a:lnTo>
              <a:lnTo>
                <a:pt x="149518" y="42986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060EF-668D-4F88-80B2-5B3552433385}">
      <dsp:nvSpPr>
        <dsp:cNvPr id="0" name=""/>
        <dsp:cNvSpPr/>
      </dsp:nvSpPr>
      <dsp:spPr>
        <a:xfrm>
          <a:off x="4120726" y="4677221"/>
          <a:ext cx="1196148" cy="74759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err="1"/>
            <a:t>Tyres</a:t>
          </a:r>
          <a:r>
            <a:rPr lang="en-US" sz="1100" kern="1200" dirty="0"/>
            <a:t> </a:t>
          </a:r>
          <a:r>
            <a:rPr lang="en-US" sz="1100" kern="1200" dirty="0">
              <a:sym typeface="Wingdings" panose="05000000000000000000" pitchFamily="2" charset="2"/>
            </a:rPr>
            <a:t></a:t>
          </a:r>
          <a:r>
            <a:rPr lang="en-US" sz="1100" kern="1200" dirty="0"/>
            <a:t> rubber, metal parts, and textile.</a:t>
          </a:r>
          <a:endParaRPr lang="en-BE" sz="1100" kern="1200" dirty="0"/>
        </a:p>
      </dsp:txBody>
      <dsp:txXfrm>
        <a:off x="4142622" y="4699117"/>
        <a:ext cx="1152356" cy="703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26/06/2019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26/06/2019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document summarizes deliverable “Report of the implementation of the fragmentation technology for bulky waste”; this task was performed by ECOFRAG, starting June 2016 (Month 1 of the URBANREC project) and ending May 2017 (Month 12 of the project).</a:t>
            </a:r>
          </a:p>
          <a:p>
            <a:r>
              <a:rPr lang="en-US" sz="1200" kern="1200" dirty="0">
                <a:solidFill>
                  <a:schemeClr val="tx1"/>
                </a:solidFill>
                <a:effectLst/>
                <a:latin typeface="+mn-lt"/>
                <a:ea typeface="+mn-ea"/>
                <a:cs typeface="+mn-cs"/>
              </a:rPr>
              <a:t>The report aims at providing a brief presentation of how the laminated cutting technology (fragmentation) to separate materials and products (urban bulky waste) works, as well as the adaptation to different urban bulky waste types.</a:t>
            </a:r>
          </a:p>
          <a:p>
            <a:r>
              <a:rPr lang="en-US" sz="1200" kern="1200" dirty="0">
                <a:solidFill>
                  <a:schemeClr val="tx1"/>
                </a:solidFill>
                <a:effectLst/>
                <a:latin typeface="+mn-lt"/>
                <a:ea typeface="+mn-ea"/>
                <a:cs typeface="+mn-cs"/>
              </a:rPr>
              <a:t>Besides, this document shows the main aspects for the construction of the pilot plant and its adaptation, including the technology, for the urban bulky waste, as well as the results of the fragmentation tests obtained, to achieve the validation for industrial valorization.</a:t>
            </a:r>
            <a:endParaRPr lang="en-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kern="1200" dirty="0">
                <a:solidFill>
                  <a:schemeClr val="tx1"/>
                </a:solidFill>
                <a:effectLst/>
                <a:latin typeface="+mn-lt"/>
                <a:ea typeface="+mn-ea"/>
                <a:cs typeface="+mn-cs"/>
              </a:rPr>
              <a:t>Once the required urban bulky waste is received from the city amenities sites (CA sites), it must be dismantled to reduce its size and to separate their components in different fractions. Dismantling of remaining bulky wastes such as mattresses, furniture, seats, chairs, etc. can generate an interesting large amount of recovered materials such as textiles, foams, metals, plastics or wood. To reduce their size there are different technologies available, that comprise a wide range of machines for preparation of all soft to medium hard, hard, brittle, tough, elastic or fibrous materials.</a:t>
            </a:r>
          </a:p>
          <a:p>
            <a:r>
              <a:rPr lang="en-US" dirty="0"/>
              <a:t>Between the different technologies available, laminated cutting technology for grinding has been selected in this project to demonstrate its effectiveness for urban bulky waste recovery. This technology has been tested previously for the fragmentation of different </a:t>
            </a:r>
            <a:r>
              <a:rPr lang="en-US" dirty="0" err="1"/>
              <a:t>multimaterial</a:t>
            </a:r>
            <a:r>
              <a:rPr lang="en-US" dirty="0"/>
              <a:t> products by ECOFRAG such as </a:t>
            </a:r>
            <a:r>
              <a:rPr lang="en-US" dirty="0" err="1"/>
              <a:t>tyres</a:t>
            </a:r>
            <a:r>
              <a:rPr lang="en-US" dirty="0"/>
              <a:t>, and cabling. This technology uses water in high pressure conditions to cut the materials. The advantages compared with other technologies, is that it allows to obtain clean and differentiated components easier to recycle at higher speed, and it can be implemented in conditions where there is a high production reducing the energetic consumption and machinery maintenance needs. However, it has not been tested for the streams proposed in URBANREC and this implies that the process and components need to be adapted for each one.</a:t>
            </a:r>
          </a:p>
          <a:p>
            <a:endParaRPr lang="en-US" dirty="0"/>
          </a:p>
          <a:p>
            <a:r>
              <a:rPr lang="en-GB" sz="1200" kern="1200" dirty="0">
                <a:solidFill>
                  <a:schemeClr val="tx1"/>
                </a:solidFill>
                <a:effectLst/>
                <a:latin typeface="+mn-lt"/>
                <a:ea typeface="+mn-ea"/>
                <a:cs typeface="+mn-cs"/>
              </a:rPr>
              <a:t>To test this technology, a pilot plant was built in </a:t>
            </a:r>
            <a:r>
              <a:rPr lang="en-GB" sz="1200" kern="1200" dirty="0" err="1">
                <a:solidFill>
                  <a:schemeClr val="tx1"/>
                </a:solidFill>
                <a:effectLst/>
                <a:latin typeface="+mn-lt"/>
                <a:ea typeface="+mn-ea"/>
                <a:cs typeface="+mn-cs"/>
              </a:rPr>
              <a:t>Agullent</a:t>
            </a:r>
            <a:r>
              <a:rPr lang="en-GB" sz="1200" kern="1200" dirty="0">
                <a:solidFill>
                  <a:schemeClr val="tx1"/>
                </a:solidFill>
                <a:effectLst/>
                <a:latin typeface="+mn-lt"/>
                <a:ea typeface="+mn-ea"/>
                <a:cs typeface="+mn-cs"/>
              </a:rPr>
              <a:t> (Valencia, Spain). A pilot plant is an experimental installation including a sequence of equipment, instruments, accessories and lines, arranged in a logical form to reproduce and simulate the real industrial process. To start the operations, the desired products and their characteristics (such as size, water content or presence of contaminants) must be defined. In example, for mattresses it is necessary to separate foams as latex, polyurethane or mixed foams, while in textiles, different compositions can be obtained (cotton, viscose, sisal…and thermoplastic material). These characteristics were given by the partners, to obtain products that are valuable for the posterior processes</a:t>
            </a:r>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34261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GB" sz="1200" kern="1200" dirty="0">
                <a:solidFill>
                  <a:schemeClr val="tx1"/>
                </a:solidFill>
                <a:effectLst/>
                <a:latin typeface="+mn-lt"/>
                <a:ea typeface="+mn-ea"/>
                <a:cs typeface="+mn-cs"/>
              </a:rPr>
              <a:t>Once the required urban bulky waste is received from the CA sites, the process in ECOFRAG facilities is performed as follows: </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Reception of material. </a:t>
            </a:r>
            <a:r>
              <a:rPr lang="en-US" sz="1200" b="0" i="0" u="none" strike="noStrike" kern="1200" baseline="0" dirty="0">
                <a:solidFill>
                  <a:schemeClr val="tx1"/>
                </a:solidFill>
                <a:latin typeface="+mn-lt"/>
                <a:ea typeface="+mn-ea"/>
                <a:cs typeface="+mn-cs"/>
              </a:rPr>
              <a:t>The samples of solid waste (sofas, mattresses, mixed furniture, hard plastic, </a:t>
            </a:r>
            <a:r>
              <a:rPr lang="en-US" sz="1200" b="0" i="0" u="none" strike="noStrike" kern="1200" baseline="0" dirty="0" err="1">
                <a:solidFill>
                  <a:schemeClr val="tx1"/>
                </a:solidFill>
                <a:latin typeface="+mn-lt"/>
                <a:ea typeface="+mn-ea"/>
                <a:cs typeface="+mn-cs"/>
              </a:rPr>
              <a:t>tyres</a:t>
            </a:r>
            <a:r>
              <a:rPr lang="en-US" sz="1200" b="0" i="0" u="none" strike="noStrike" kern="1200" baseline="0" dirty="0">
                <a:solidFill>
                  <a:schemeClr val="tx1"/>
                </a:solidFill>
                <a:latin typeface="+mn-lt"/>
                <a:ea typeface="+mn-ea"/>
                <a:cs typeface="+mn-cs"/>
              </a:rPr>
              <a:t>, etc.) are received in standard containers and located separately.</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Separation</a:t>
            </a:r>
            <a:r>
              <a:rPr lang="en-US" sz="1200" b="0" i="0" u="none" strike="noStrike" kern="1200" baseline="0" dirty="0">
                <a:solidFill>
                  <a:schemeClr val="tx1"/>
                </a:solidFill>
                <a:latin typeface="+mn-lt"/>
                <a:ea typeface="+mn-ea"/>
                <a:cs typeface="+mn-cs"/>
              </a:rPr>
              <a:t>. The waste is separated manually by members of the ECOFRAG staff, depending on the type of material (wood, plastic, textile, etc.), weight and size.</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Cutting step: </a:t>
            </a:r>
            <a:r>
              <a:rPr lang="en-US" sz="1200" b="0" i="0" u="none" strike="noStrike" kern="1200" baseline="0" dirty="0">
                <a:solidFill>
                  <a:schemeClr val="tx1"/>
                </a:solidFill>
                <a:latin typeface="+mn-lt"/>
                <a:ea typeface="+mn-ea"/>
                <a:cs typeface="+mn-cs"/>
              </a:rPr>
              <a:t>This step is necessary for big pieces (more than 90 cm width), to be later sent to the fragmentation setting. </a:t>
            </a:r>
          </a:p>
          <a:p>
            <a:r>
              <a:rPr lang="en-GB" sz="1200" b="0" i="0" u="none" strike="noStrike" kern="1200" baseline="0" dirty="0">
                <a:solidFill>
                  <a:schemeClr val="tx1"/>
                </a:solidFill>
                <a:latin typeface="+mn-lt"/>
                <a:ea typeface="+mn-ea"/>
                <a:cs typeface="+mn-cs"/>
              </a:rPr>
              <a:t>•</a:t>
            </a:r>
            <a:r>
              <a:rPr lang="en-GB" sz="1200" b="1" i="0" u="none" strike="noStrike" kern="1200" baseline="0" dirty="0">
                <a:solidFill>
                  <a:schemeClr val="tx1"/>
                </a:solidFill>
                <a:latin typeface="+mn-lt"/>
                <a:ea typeface="+mn-ea"/>
                <a:cs typeface="+mn-cs"/>
              </a:rPr>
              <a:t>Fragmentation</a:t>
            </a:r>
            <a:r>
              <a:rPr lang="en-GB" sz="1200" b="0" i="0" u="none" strike="noStrike" kern="1200" baseline="0" dirty="0">
                <a:solidFill>
                  <a:schemeClr val="tx1"/>
                </a:solidFill>
                <a:latin typeface="+mn-lt"/>
                <a:ea typeface="+mn-ea"/>
                <a:cs typeface="+mn-cs"/>
              </a:rPr>
              <a:t>:Thecuttinglaminatedtechnologyisfinallyusedtoreducetheseparatedwastematerialstotherequiredsize,adjustingdifferentparameters:waterpressureandquantity,advancespeed,etc.</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Drying process: </a:t>
            </a:r>
            <a:r>
              <a:rPr lang="en-US" sz="1200" b="0" i="0" u="none" strike="noStrike" kern="1200" baseline="0" dirty="0">
                <a:solidFill>
                  <a:schemeClr val="tx1"/>
                </a:solidFill>
                <a:latin typeface="+mn-lt"/>
                <a:ea typeface="+mn-ea"/>
                <a:cs typeface="+mn-cs"/>
              </a:rPr>
              <a:t>the excess of water is removed from the treated material. </a:t>
            </a:r>
          </a:p>
          <a:p>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299392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Finally, the material obtained is stored in big bags and shipped to the project partners for posterior processes of the </a:t>
            </a:r>
            <a:r>
              <a:rPr lang="en-US" sz="1200" b="0" i="0" u="none" strike="noStrike" kern="1200" baseline="0" dirty="0">
                <a:solidFill>
                  <a:schemeClr val="tx1"/>
                </a:solidFill>
                <a:latin typeface="+mn-lt"/>
                <a:ea typeface="+mn-ea"/>
                <a:cs typeface="+mn-cs"/>
              </a:rPr>
              <a:t>URBANREC Project </a:t>
            </a:r>
            <a:endParaRPr lang="en-BE" sz="1200" b="0" i="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5</a:t>
            </a:fld>
            <a:endParaRPr lang="es-ES" altLang="es-ES"/>
          </a:p>
        </p:txBody>
      </p:sp>
    </p:spTree>
    <p:extLst>
      <p:ext uri="{BB962C8B-B14F-4D97-AF65-F5344CB8AC3E}">
        <p14:creationId xmlns:p14="http://schemas.microsoft.com/office/powerpoint/2010/main" val="385363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bulky waste treated using this technology is mainly mattresses (latex, spring mattresses, etc.), mixed furniture and upholstery, clothes, mattresses top layer, carpets, hard plastic and tyres.</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6</a:t>
            </a:fld>
            <a:endParaRPr lang="es-ES" altLang="es-ES"/>
          </a:p>
        </p:txBody>
      </p:sp>
    </p:spTree>
    <p:extLst>
      <p:ext uri="{BB962C8B-B14F-4D97-AF65-F5344CB8AC3E}">
        <p14:creationId xmlns:p14="http://schemas.microsoft.com/office/powerpoint/2010/main" val="405243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7</a:t>
            </a:fld>
            <a:endParaRPr lang="es-ES" altLang="es-ES"/>
          </a:p>
        </p:txBody>
      </p:sp>
    </p:spTree>
    <p:extLst>
      <p:ext uri="{BB962C8B-B14F-4D97-AF65-F5344CB8AC3E}">
        <p14:creationId xmlns:p14="http://schemas.microsoft.com/office/powerpoint/2010/main" val="376747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implementation and adaptation of the fragmentation technology has each been carried out correctly, and the results of the analysis contribute to better adjust and optimize the cutting lamination process, and to understand the needs of </a:t>
            </a:r>
            <a:r>
              <a:rPr lang="en-US" sz="1200" kern="1200" dirty="0" err="1">
                <a:solidFill>
                  <a:schemeClr val="tx1"/>
                </a:solidFill>
                <a:effectLst/>
                <a:latin typeface="+mn-lt"/>
                <a:ea typeface="+mn-ea"/>
                <a:cs typeface="+mn-cs"/>
              </a:rPr>
              <a:t>valorisation</a:t>
            </a:r>
            <a:r>
              <a:rPr lang="en-US" sz="1200" kern="1200" dirty="0">
                <a:solidFill>
                  <a:schemeClr val="tx1"/>
                </a:solidFill>
                <a:effectLst/>
                <a:latin typeface="+mn-lt"/>
                <a:ea typeface="+mn-ea"/>
                <a:cs typeface="+mn-cs"/>
              </a:rPr>
              <a:t> route. The technology has shown advantages after the first tests, among them the cleanness, purity, small size of some samples, together with the capability to easily separate different materials in some cases.</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8</a:t>
            </a:fld>
            <a:endParaRPr lang="es-ES" altLang="es-ES"/>
          </a:p>
        </p:txBody>
      </p:sp>
    </p:spTree>
    <p:extLst>
      <p:ext uri="{BB962C8B-B14F-4D97-AF65-F5344CB8AC3E}">
        <p14:creationId xmlns:p14="http://schemas.microsoft.com/office/powerpoint/2010/main" val="1929471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3A6D45-D56D-4619-84A3-7BBD7A42FF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detail="2"/>
                    </a14:imgEffect>
                  </a14:imgLayer>
                </a14:imgProps>
              </a:ext>
              <a:ext uri="{28A0092B-C50C-407E-A947-70E740481C1C}">
                <a14:useLocalDpi xmlns:a14="http://schemas.microsoft.com/office/drawing/2010/main" val="0"/>
              </a:ext>
            </a:extLst>
          </a:blip>
          <a:stretch>
            <a:fillRect/>
          </a:stretch>
        </p:blipFill>
        <p:spPr>
          <a:xfrm>
            <a:off x="179504" y="2524136"/>
            <a:ext cx="9023772" cy="3835389"/>
          </a:xfrm>
          <a:prstGeom prst="rect">
            <a:avLst/>
          </a:prstGeom>
        </p:spPr>
      </p:pic>
      <p:sp>
        <p:nvSpPr>
          <p:cNvPr id="7" name="Rectangle 6"/>
          <p:cNvSpPr/>
          <p:nvPr userDrawn="1"/>
        </p:nvSpPr>
        <p:spPr>
          <a:xfrm>
            <a:off x="2382" y="6400800"/>
            <a:ext cx="9141619" cy="457200"/>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92000" y="2817880"/>
            <a:ext cx="7560000" cy="3392283"/>
          </a:xfrm>
        </p:spPr>
        <p:txBody>
          <a:bodyPr lIns="91440" rIns="91440">
            <a:noAutofit/>
          </a:bodyPr>
          <a:lstStyle>
            <a:lvl1pPr marL="0" indent="0" algn="ctr">
              <a:lnSpc>
                <a:spcPct val="150000"/>
              </a:lnSpc>
              <a:buNone/>
              <a:defRPr sz="4400" cap="none" spc="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555" y="91899"/>
            <a:ext cx="1835696" cy="1236237"/>
          </a:xfrm>
          <a:prstGeom prst="rect">
            <a:avLst/>
          </a:prstGeom>
        </p:spPr>
      </p:pic>
      <p:sp>
        <p:nvSpPr>
          <p:cNvPr id="11" name="1 Título">
            <a:extLst>
              <a:ext uri="{FF2B5EF4-FFF2-40B4-BE49-F238E27FC236}">
                <a16:creationId xmlns:a16="http://schemas.microsoft.com/office/drawing/2014/main" id="{F563071B-D214-4042-AFA0-8EF86A597842}"/>
              </a:ext>
            </a:extLst>
          </p:cNvPr>
          <p:cNvSpPr txBox="1">
            <a:spLocks/>
          </p:cNvSpPr>
          <p:nvPr userDrawn="1"/>
        </p:nvSpPr>
        <p:spPr>
          <a:xfrm>
            <a:off x="432000" y="1628800"/>
            <a:ext cx="8280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400" b="1" dirty="0">
                <a:solidFill>
                  <a:srgbClr val="96C11E"/>
                </a:solidFill>
                <a:latin typeface="Tahoma" panose="020B0604030504040204" pitchFamily="34" charset="0"/>
                <a:ea typeface="Tahoma" panose="020B0604030504040204" pitchFamily="34" charset="0"/>
                <a:cs typeface="Tahoma" panose="020B0604030504040204" pitchFamily="34" charset="0"/>
              </a:rPr>
              <a:t>URBANREC training material</a:t>
            </a:r>
          </a:p>
        </p:txBody>
      </p:sp>
      <p:pic>
        <p:nvPicPr>
          <p:cNvPr id="13" name="Imagen 4">
            <a:extLst>
              <a:ext uri="{FF2B5EF4-FFF2-40B4-BE49-F238E27FC236}">
                <a16:creationId xmlns:a16="http://schemas.microsoft.com/office/drawing/2014/main" id="{5F68C1CE-CB7F-421A-A2AE-9D171C44912C}"/>
              </a:ext>
            </a:extLst>
          </p:cNvPr>
          <p:cNvPicPr>
            <a:picLocks noChangeAspect="1"/>
          </p:cNvPicPr>
          <p:nvPr userDrawn="1"/>
        </p:nvPicPr>
        <p:blipFill>
          <a:blip r:embed="rId5"/>
          <a:stretch>
            <a:fillRect/>
          </a:stretch>
        </p:blipFill>
        <p:spPr>
          <a:xfrm>
            <a:off x="179512" y="169053"/>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inder">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7" name="25 CuadroTexto">
            <a:extLst>
              <a:ext uri="{FF2B5EF4-FFF2-40B4-BE49-F238E27FC236}">
                <a16:creationId xmlns:a16="http://schemas.microsoft.com/office/drawing/2014/main" id="{48395CFA-409E-492D-9EA2-C3CB6A8C0090}"/>
              </a:ext>
            </a:extLst>
          </p:cNvPr>
          <p:cNvSpPr txBox="1">
            <a:spLocks noChangeArrowheads="1"/>
          </p:cNvSpPr>
          <p:nvPr userDrawn="1"/>
        </p:nvSpPr>
        <p:spPr bwMode="auto">
          <a:xfrm>
            <a:off x="1259632" y="20023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Reminder</a:t>
            </a:r>
            <a:r>
              <a:rPr lang="es-ES_tradnl"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rPr>
              <a:t>: Project </a:t>
            </a: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Overview</a:t>
            </a:r>
            <a:endParaRPr lang="es-ES"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pic>
        <p:nvPicPr>
          <p:cNvPr id="8" name="Tijdelijke aanduiding voor inhoud 6">
            <a:extLst>
              <a:ext uri="{FF2B5EF4-FFF2-40B4-BE49-F238E27FC236}">
                <a16:creationId xmlns:a16="http://schemas.microsoft.com/office/drawing/2014/main" id="{AB2F7DA3-8C96-43AB-ADDB-141EEF1F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68760"/>
            <a:ext cx="8783673" cy="4730144"/>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ítulo 1"/>
          <p:cNvSpPr>
            <a:spLocks noGrp="1"/>
          </p:cNvSpPr>
          <p:nvPr>
            <p:ph type="title"/>
          </p:nvPr>
        </p:nvSpPr>
        <p:spPr>
          <a:xfrm>
            <a:off x="1331641" y="-171400"/>
            <a:ext cx="7560840" cy="10341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en-GB" sz="3600" b="1"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pPr marL="0" lvl="0">
              <a:spcBef>
                <a:spcPct val="20000"/>
              </a:spcBef>
              <a:buClr>
                <a:schemeClr val="tx2"/>
              </a:buClr>
              <a:buSzPct val="70000"/>
              <a:buFontTx/>
            </a:pPr>
            <a:r>
              <a:rPr lang="es-ES" dirty="0"/>
              <a:t>Haga clic para modificar el estilo de título del patrón</a:t>
            </a:r>
            <a:endParaRPr lang="en-GB" dirty="0"/>
          </a:p>
        </p:txBody>
      </p:sp>
      <p:sp>
        <p:nvSpPr>
          <p:cNvPr id="8" name="Marcador de número de diapositiva 4">
            <a:extLst>
              <a:ext uri="{FF2B5EF4-FFF2-40B4-BE49-F238E27FC236}">
                <a16:creationId xmlns:a16="http://schemas.microsoft.com/office/drawing/2014/main" id="{64A97D4C-5EDD-4978-B5B0-DE813EDC2B7F}"/>
              </a:ext>
            </a:extLst>
          </p:cNvPr>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9" name="Content Placeholder 2">
            <a:extLst>
              <a:ext uri="{FF2B5EF4-FFF2-40B4-BE49-F238E27FC236}">
                <a16:creationId xmlns:a16="http://schemas.microsoft.com/office/drawing/2014/main" id="{A96E1B62-A760-49AE-A891-FA959102D8D8}"/>
              </a:ext>
            </a:extLst>
          </p:cNvPr>
          <p:cNvSpPr>
            <a:spLocks noGrp="1"/>
          </p:cNvSpPr>
          <p:nvPr>
            <p:ph idx="1"/>
          </p:nvPr>
        </p:nvSpPr>
        <p:spPr>
          <a:xfrm>
            <a:off x="323529" y="1340768"/>
            <a:ext cx="8568952"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892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6016F-5228-42C2-A4D8-A70E12ABD46E}"/>
              </a:ext>
            </a:extLst>
          </p:cNvPr>
          <p:cNvSpPr>
            <a:spLocks noGrp="1"/>
          </p:cNvSpPr>
          <p:nvPr>
            <p:ph type="sldNum" sz="quarter" idx="10"/>
          </p:nvPr>
        </p:nvSpPr>
        <p:spPr/>
        <p:txBody>
          <a:bodyPr/>
          <a:lstStyle/>
          <a:p>
            <a:fld id="{D08B38D1-0D29-4AE4-A336-D3E6F13D4D2A}" type="slidenum">
              <a:rPr lang="es-ES" smtClean="0"/>
              <a:pPr/>
              <a:t>‹#›</a:t>
            </a:fld>
            <a:endParaRPr lang="es-ES"/>
          </a:p>
        </p:txBody>
      </p:sp>
      <p:sp>
        <p:nvSpPr>
          <p:cNvPr id="5" name="Rectángulo 1">
            <a:extLst>
              <a:ext uri="{FF2B5EF4-FFF2-40B4-BE49-F238E27FC236}">
                <a16:creationId xmlns:a16="http://schemas.microsoft.com/office/drawing/2014/main" id="{58DD58A3-EA1B-4935-B626-F4247BF73DC1}"/>
              </a:ext>
            </a:extLst>
          </p:cNvPr>
          <p:cNvSpPr>
            <a:spLocks noChangeArrowheads="1"/>
          </p:cNvSpPr>
          <p:nvPr userDrawn="1"/>
        </p:nvSpPr>
        <p:spPr bwMode="auto">
          <a:xfrm>
            <a:off x="899592" y="2780928"/>
            <a:ext cx="7776864" cy="279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URBANREC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which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proposal</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was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submitted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Call</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H2020-WASTE-2015, “A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resource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recycle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reuse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recover</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raw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materials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Topic</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WASTE-6a-2015 “Eco-</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innovative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solutions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and has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received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funding</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from</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the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Union’s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Horizon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2020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research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innovation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programme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under</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grant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agreement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nº</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690103.</a:t>
            </a:r>
          </a:p>
        </p:txBody>
      </p:sp>
      <p:pic>
        <p:nvPicPr>
          <p:cNvPr id="6" name="Imagen 4">
            <a:extLst>
              <a:ext uri="{FF2B5EF4-FFF2-40B4-BE49-F238E27FC236}">
                <a16:creationId xmlns:a16="http://schemas.microsoft.com/office/drawing/2014/main" id="{2E6EE652-86B1-47BE-B718-A9D7708D5AD2}"/>
              </a:ext>
            </a:extLst>
          </p:cNvPr>
          <p:cNvPicPr>
            <a:picLocks noChangeAspect="1"/>
          </p:cNvPicPr>
          <p:nvPr userDrawn="1"/>
        </p:nvPicPr>
        <p:blipFill>
          <a:blip r:embed="rId2"/>
          <a:stretch>
            <a:fillRect/>
          </a:stretch>
        </p:blipFill>
        <p:spPr>
          <a:xfrm>
            <a:off x="3815916" y="1628800"/>
            <a:ext cx="1512169" cy="1008112"/>
          </a:xfrm>
          <a:prstGeom prst="rect">
            <a:avLst/>
          </a:prstGeom>
        </p:spPr>
      </p:pic>
      <p:sp>
        <p:nvSpPr>
          <p:cNvPr id="7" name="Title 1">
            <a:extLst>
              <a:ext uri="{FF2B5EF4-FFF2-40B4-BE49-F238E27FC236}">
                <a16:creationId xmlns:a16="http://schemas.microsoft.com/office/drawing/2014/main" id="{AD26F7E8-B4C3-4A1A-B10F-CB0F393F949E}"/>
              </a:ext>
            </a:extLst>
          </p:cNvPr>
          <p:cNvSpPr txBox="1">
            <a:spLocks/>
          </p:cNvSpPr>
          <p:nvPr userDrawn="1"/>
        </p:nvSpPr>
        <p:spPr>
          <a:xfrm>
            <a:off x="1331640" y="-171400"/>
            <a:ext cx="7543800" cy="10579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r>
              <a:rPr lang="en-US" dirty="0"/>
              <a:t>Acknowledgments</a:t>
            </a:r>
            <a:endParaRPr lang="en-GB" dirty="0"/>
          </a:p>
        </p:txBody>
      </p:sp>
    </p:spTree>
    <p:extLst>
      <p:ext uri="{BB962C8B-B14F-4D97-AF65-F5344CB8AC3E}">
        <p14:creationId xmlns:p14="http://schemas.microsoft.com/office/powerpoint/2010/main" val="35853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50F43-01E3-493D-98F7-7FF9FE9CA32E}"/>
              </a:ext>
            </a:extLst>
          </p:cNvPr>
          <p:cNvSpPr>
            <a:spLocks noGrp="1"/>
          </p:cNvSpPr>
          <p:nvPr>
            <p:ph type="sldNum" sz="quarter" idx="10"/>
          </p:nvPr>
        </p:nvSpPr>
        <p:spPr/>
        <p:txBody>
          <a:bodyPr/>
          <a:lstStyle/>
          <a:p>
            <a:fld id="{D08B38D1-0D29-4AE4-A336-D3E6F13D4D2A}" type="slidenum">
              <a:rPr lang="es-ES" smtClean="0"/>
              <a:pPr/>
              <a:t>‹#›</a:t>
            </a:fld>
            <a:endParaRPr lang="es-ES" dirty="0"/>
          </a:p>
        </p:txBody>
      </p:sp>
      <p:sp>
        <p:nvSpPr>
          <p:cNvPr id="4" name="CuadroTexto 1">
            <a:extLst>
              <a:ext uri="{FF2B5EF4-FFF2-40B4-BE49-F238E27FC236}">
                <a16:creationId xmlns:a16="http://schemas.microsoft.com/office/drawing/2014/main" id="{10E7A417-58E1-410A-8464-A4BDC1426E18}"/>
              </a:ext>
            </a:extLst>
          </p:cNvPr>
          <p:cNvSpPr txBox="1"/>
          <p:nvPr userDrawn="1"/>
        </p:nvSpPr>
        <p:spPr>
          <a:xfrm>
            <a:off x="2352578" y="4149080"/>
            <a:ext cx="4198585" cy="830997"/>
          </a:xfrm>
          <a:prstGeom prst="rect">
            <a:avLst/>
          </a:prstGeom>
          <a:noFill/>
        </p:spPr>
        <p:txBody>
          <a:bodyPr wrap="none" rtlCol="0">
            <a:spAutoFit/>
          </a:bodyPr>
          <a:lstStyle/>
          <a:p>
            <a:pPr algn="ct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a:p>
            <a:pPr algn="ctr"/>
            <a:r>
              <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www.urbanrec-project.eu</a:t>
            </a: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el 1">
            <a:extLst>
              <a:ext uri="{FF2B5EF4-FFF2-40B4-BE49-F238E27FC236}">
                <a16:creationId xmlns:a16="http://schemas.microsoft.com/office/drawing/2014/main" id="{9AB084AE-FAC2-44F8-8277-EF273D0FC058}"/>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1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3EB0E14-E1E6-4FC3-BEDA-8C5DCBE36C9C}" type="datetime1">
              <a:rPr lang="es-ES" smtClean="0"/>
              <a:t>26/06/2019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35FA3425-E2D8-444F-B93B-151AD24C688D}" type="datetime1">
              <a:rPr lang="es-ES" smtClean="0"/>
              <a:t>26/06/2019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9410" y="-133658"/>
            <a:ext cx="7543800" cy="1057912"/>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81279" y="1910386"/>
            <a:ext cx="7543801"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052477" y="6435758"/>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dirty="0"/>
          </a:p>
        </p:txBody>
      </p:sp>
      <p:sp>
        <p:nvSpPr>
          <p:cNvPr id="13" name="Text Placeholder 3">
            <a:extLst>
              <a:ext uri="{FF2B5EF4-FFF2-40B4-BE49-F238E27FC236}">
                <a16:creationId xmlns:a16="http://schemas.microsoft.com/office/drawing/2014/main" id="{BCDE0C25-4C81-4F97-AC5D-B18777F1815F}"/>
              </a:ext>
            </a:extLst>
          </p:cNvPr>
          <p:cNvSpPr txBox="1">
            <a:spLocks/>
          </p:cNvSpPr>
          <p:nvPr userDrawn="1"/>
        </p:nvSpPr>
        <p:spPr>
          <a:xfrm>
            <a:off x="1166238" y="6554715"/>
            <a:ext cx="7153231" cy="401205"/>
          </a:xfrm>
          <a:prstGeom prst="rect">
            <a:avLst/>
          </a:prstGeom>
        </p:spPr>
        <p:txBody>
          <a:bodyPr>
            <a:normAutofit/>
          </a:bodyPr>
          <a:lstStyle>
            <a:lvl1pPr marL="91440" indent="-9144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100" dirty="0"/>
              <a:t>URBANREC training Material - Title of deliverable to change in master slides</a:t>
            </a:r>
            <a:endParaRPr lang="en-GB" sz="1100" dirty="0"/>
          </a:p>
        </p:txBody>
      </p:sp>
      <p:pic>
        <p:nvPicPr>
          <p:cNvPr id="17" name="Picture 16">
            <a:extLst>
              <a:ext uri="{FF2B5EF4-FFF2-40B4-BE49-F238E27FC236}">
                <a16:creationId xmlns:a16="http://schemas.microsoft.com/office/drawing/2014/main" id="{BE85262B-6E12-4B64-BEBE-285CE786F4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2" y="102682"/>
            <a:ext cx="1089421" cy="733663"/>
          </a:xfrm>
          <a:prstGeom prst="rect">
            <a:avLst/>
          </a:prstGeom>
        </p:spPr>
      </p:pic>
      <p:pic>
        <p:nvPicPr>
          <p:cNvPr id="18" name="Imagen 4">
            <a:extLst>
              <a:ext uri="{FF2B5EF4-FFF2-40B4-BE49-F238E27FC236}">
                <a16:creationId xmlns:a16="http://schemas.microsoft.com/office/drawing/2014/main" id="{7942BD81-0CD8-4E78-8233-343D32EFA02D}"/>
              </a:ext>
            </a:extLst>
          </p:cNvPr>
          <p:cNvPicPr>
            <a:picLocks noChangeAspect="1"/>
          </p:cNvPicPr>
          <p:nvPr userDrawn="1"/>
        </p:nvPicPr>
        <p:blipFill>
          <a:blip r:embed="rId10"/>
          <a:stretch>
            <a:fillRect/>
          </a:stretch>
        </p:blipFill>
        <p:spPr>
          <a:xfrm>
            <a:off x="127039" y="6225855"/>
            <a:ext cx="754240" cy="502826"/>
          </a:xfrm>
          <a:prstGeom prst="rect">
            <a:avLst/>
          </a:prstGeom>
        </p:spPr>
      </p:pic>
      <p:pic>
        <p:nvPicPr>
          <p:cNvPr id="10" name="Picture 9">
            <a:extLst>
              <a:ext uri="{FF2B5EF4-FFF2-40B4-BE49-F238E27FC236}">
                <a16:creationId xmlns:a16="http://schemas.microsoft.com/office/drawing/2014/main" id="{6EDCA211-7858-4D75-AADB-A77C04244FE3}"/>
              </a:ext>
            </a:extLst>
          </p:cNvPr>
          <p:cNvPicPr>
            <a:picLocks noChangeAspect="1"/>
          </p:cNvPicPr>
          <p:nvPr userDrawn="1"/>
        </p:nvPicPr>
        <p:blipFill>
          <a:blip r:embed="rId11" cstate="print">
            <a:biLevel thresh="25000"/>
            <a:extLst>
              <a:ext uri="{28A0092B-C50C-407E-A947-70E740481C1C}">
                <a14:useLocalDpi xmlns:a14="http://schemas.microsoft.com/office/drawing/2010/main" val="0"/>
              </a:ext>
            </a:extLst>
          </a:blip>
          <a:stretch>
            <a:fillRect/>
          </a:stretch>
        </p:blipFill>
        <p:spPr>
          <a:xfrm flipH="1">
            <a:off x="8388424" y="6456067"/>
            <a:ext cx="717027" cy="304759"/>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876" r:id="rId3"/>
    <p:sldLayoutId id="2147483877" r:id="rId4"/>
    <p:sldLayoutId id="2147483878" r:id="rId5"/>
    <p:sldLayoutId id="2147483794" r:id="rId6"/>
    <p:sldLayoutId id="2147483795" r:id="rId7"/>
  </p:sldLayoutIdLst>
  <p:hf hdr="0" dt="0"/>
  <p:txStyles>
    <p:title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86D0A-637A-4949-A10B-2AD9566759A2}"/>
              </a:ext>
            </a:extLst>
          </p:cNvPr>
          <p:cNvSpPr>
            <a:spLocks noGrp="1"/>
          </p:cNvSpPr>
          <p:nvPr>
            <p:ph type="subTitle" idx="1"/>
          </p:nvPr>
        </p:nvSpPr>
        <p:spPr>
          <a:xfrm>
            <a:off x="635861" y="2943420"/>
            <a:ext cx="7910414" cy="2771360"/>
          </a:xfrm>
        </p:spPr>
        <p:txBody>
          <a:bodyPr>
            <a:normAutofit/>
          </a:bodyPr>
          <a:lstStyle/>
          <a:p>
            <a:r>
              <a:rPr lang="en-US" dirty="0"/>
              <a:t>Fragmentation of bulky waste</a:t>
            </a:r>
          </a:p>
        </p:txBody>
      </p:sp>
      <p:sp>
        <p:nvSpPr>
          <p:cNvPr id="4" name="1 Título">
            <a:extLst>
              <a:ext uri="{FF2B5EF4-FFF2-40B4-BE49-F238E27FC236}">
                <a16:creationId xmlns:a16="http://schemas.microsoft.com/office/drawing/2014/main" id="{32004F22-769D-4930-BC35-3BD9A0EC44E4}"/>
              </a:ext>
            </a:extLst>
          </p:cNvPr>
          <p:cNvSpPr txBox="1">
            <a:spLocks/>
          </p:cNvSpPr>
          <p:nvPr/>
        </p:nvSpPr>
        <p:spPr>
          <a:xfrm>
            <a:off x="622026" y="2564904"/>
            <a:ext cx="7920880"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D6DD2-F6DE-4C7A-A8DE-9170F023D90E}"/>
              </a:ext>
            </a:extLst>
          </p:cNvPr>
          <p:cNvSpPr>
            <a:spLocks noGrp="1"/>
          </p:cNvSpPr>
          <p:nvPr>
            <p:ph type="sldNum" sz="quarter" idx="12"/>
          </p:nvPr>
        </p:nvSpPr>
        <p:spPr/>
        <p:txBody>
          <a:bodyPr/>
          <a:lstStyle/>
          <a:p>
            <a:fld id="{D08B38D1-0D29-4AE4-A336-D3E6F13D4D2A}" type="slidenum">
              <a:rPr lang="es-ES" smtClean="0"/>
              <a:pPr/>
              <a:t>2</a:t>
            </a:fld>
            <a:endParaRPr lang="es-ES"/>
          </a:p>
        </p:txBody>
      </p:sp>
    </p:spTree>
    <p:extLst>
      <p:ext uri="{BB962C8B-B14F-4D97-AF65-F5344CB8AC3E}">
        <p14:creationId xmlns:p14="http://schemas.microsoft.com/office/powerpoint/2010/main" val="15133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331641" y="18607"/>
            <a:ext cx="7560840" cy="1034129"/>
          </a:xfrm>
        </p:spPr>
        <p:txBody>
          <a:bodyPr/>
          <a:lstStyle/>
          <a:p>
            <a:r>
              <a:rPr lang="en-US" dirty="0"/>
              <a:t>Objectives of the fragmentation plant</a:t>
            </a:r>
            <a:endParaRPr lang="en-GB"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sp>
        <p:nvSpPr>
          <p:cNvPr id="8" name="Content Placeholder 7">
            <a:extLst>
              <a:ext uri="{FF2B5EF4-FFF2-40B4-BE49-F238E27FC236}">
                <a16:creationId xmlns:a16="http://schemas.microsoft.com/office/drawing/2014/main" id="{11D515C5-5885-46BD-80DB-1D33815A47D4}"/>
              </a:ext>
            </a:extLst>
          </p:cNvPr>
          <p:cNvSpPr>
            <a:spLocks noGrp="1"/>
          </p:cNvSpPr>
          <p:nvPr>
            <p:ph idx="1"/>
          </p:nvPr>
        </p:nvSpPr>
        <p:spPr>
          <a:xfrm>
            <a:off x="323529" y="1340768"/>
            <a:ext cx="8568952" cy="5102962"/>
          </a:xfrm>
        </p:spPr>
        <p:txBody>
          <a:bodyPr>
            <a:normAutofit lnSpcReduction="10000"/>
          </a:bodyPr>
          <a:lstStyle/>
          <a:p>
            <a:pPr marL="342900" lvl="0" indent="-342900">
              <a:buClr>
                <a:srgbClr val="99CB38"/>
              </a:buClr>
              <a:buFont typeface="Arial" panose="020B0604020202020204" pitchFamily="34" charset="0"/>
              <a:buChar char="•"/>
            </a:pPr>
            <a:r>
              <a:rPr lang="en-US" dirty="0">
                <a:solidFill>
                  <a:prstClr val="black">
                    <a:lumMod val="75000"/>
                    <a:lumOff val="25000"/>
                  </a:prstClr>
                </a:solidFill>
              </a:rPr>
              <a:t>Urban bulky waste (e.g. received from civic amenity sites) to be dismantled: e.g. mattresses, furniture, seats, chairs, etc.</a:t>
            </a:r>
          </a:p>
          <a:p>
            <a:pPr marL="342900" lvl="0" indent="-342900">
              <a:buClr>
                <a:srgbClr val="99CB38"/>
              </a:buClr>
              <a:buFont typeface="Arial" panose="020B0604020202020204" pitchFamily="34" charset="0"/>
              <a:buChar char="•"/>
            </a:pPr>
            <a:r>
              <a:rPr lang="en-US" dirty="0">
                <a:solidFill>
                  <a:prstClr val="black">
                    <a:lumMod val="75000"/>
                    <a:lumOff val="25000"/>
                  </a:prstClr>
                </a:solidFill>
              </a:rPr>
              <a:t>Objective to separate their components in different fractions like textiles, foams, metals, plastics or wood, via laminated cutting technology. </a:t>
            </a:r>
          </a:p>
          <a:p>
            <a:pPr marL="342900" indent="-342900">
              <a:buClr>
                <a:srgbClr val="99CB38"/>
              </a:buClr>
              <a:buFont typeface="Arial" panose="020B0604020202020204" pitchFamily="34" charset="0"/>
              <a:buChar char="•"/>
            </a:pPr>
            <a:r>
              <a:rPr lang="en-US" dirty="0">
                <a:solidFill>
                  <a:prstClr val="black">
                    <a:lumMod val="75000"/>
                    <a:lumOff val="25000"/>
                  </a:prstClr>
                </a:solidFill>
              </a:rPr>
              <a:t>However, it has not been tested for the streams proposed in URBANREC and this implies that the process and components need to be adapted for each one.</a:t>
            </a:r>
          </a:p>
          <a:p>
            <a:pPr marL="342900" indent="-342900">
              <a:buClr>
                <a:srgbClr val="99CB38"/>
              </a:buClr>
              <a:buFont typeface="Arial" panose="020B0604020202020204" pitchFamily="34" charset="0"/>
              <a:buChar char="•"/>
            </a:pPr>
            <a:r>
              <a:rPr lang="en-GB" dirty="0"/>
              <a:t>Pilot plant is built including a sequence of equipment, instruments, accessories and lines, arranged in a logical form to reproduce and simulate the real industrial process.</a:t>
            </a:r>
            <a:endParaRPr lang="en-US" dirty="0">
              <a:solidFill>
                <a:prstClr val="black">
                  <a:lumMod val="75000"/>
                  <a:lumOff val="25000"/>
                </a:prstClr>
              </a:solidFill>
            </a:endParaRPr>
          </a:p>
        </p:txBody>
      </p:sp>
    </p:spTree>
    <p:extLst>
      <p:ext uri="{BB962C8B-B14F-4D97-AF65-F5344CB8AC3E}">
        <p14:creationId xmlns:p14="http://schemas.microsoft.com/office/powerpoint/2010/main" val="262658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2FB69-976E-4A25-AB9B-BB6A55C14BAE}"/>
              </a:ext>
            </a:extLst>
          </p:cNvPr>
          <p:cNvSpPr>
            <a:spLocks noGrp="1"/>
          </p:cNvSpPr>
          <p:nvPr>
            <p:ph type="title"/>
          </p:nvPr>
        </p:nvSpPr>
        <p:spPr>
          <a:xfrm>
            <a:off x="1331641" y="18607"/>
            <a:ext cx="7560840" cy="1034129"/>
          </a:xfrm>
        </p:spPr>
        <p:txBody>
          <a:bodyPr/>
          <a:lstStyle/>
          <a:p>
            <a:r>
              <a:rPr lang="en-GB" dirty="0"/>
              <a:t>Demonstrative operations: Fragmentation tests (1)</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graphicFrame>
        <p:nvGraphicFramePr>
          <p:cNvPr id="9" name="Diagrama 2">
            <a:extLst>
              <a:ext uri="{FF2B5EF4-FFF2-40B4-BE49-F238E27FC236}">
                <a16:creationId xmlns:a16="http://schemas.microsoft.com/office/drawing/2014/main" id="{CA743E06-7C3F-49BE-B46F-19C5BEAF6795}"/>
              </a:ext>
            </a:extLst>
          </p:cNvPr>
          <p:cNvGraphicFramePr>
            <a:graphicFrameLocks noGrp="1"/>
          </p:cNvGraphicFramePr>
          <p:nvPr>
            <p:ph idx="1"/>
            <p:extLst>
              <p:ext uri="{D42A27DB-BD31-4B8C-83A1-F6EECF244321}">
                <p14:modId xmlns:p14="http://schemas.microsoft.com/office/powerpoint/2010/main" val="2025718933"/>
              </p:ext>
            </p:extLst>
          </p:nvPr>
        </p:nvGraphicFramePr>
        <p:xfrm>
          <a:off x="323850" y="1268313"/>
          <a:ext cx="8569325"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61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F63D2-5E9F-4AAD-A48C-CF32CA9C2E2F}"/>
              </a:ext>
            </a:extLst>
          </p:cNvPr>
          <p:cNvSpPr>
            <a:spLocks noGrp="1"/>
          </p:cNvSpPr>
          <p:nvPr>
            <p:ph type="title"/>
          </p:nvPr>
        </p:nvSpPr>
        <p:spPr>
          <a:xfrm>
            <a:off x="1331641" y="18607"/>
            <a:ext cx="7560840" cy="1034129"/>
          </a:xfrm>
        </p:spPr>
        <p:txBody>
          <a:bodyPr/>
          <a:lstStyle/>
          <a:p>
            <a:r>
              <a:rPr lang="en-GB" dirty="0"/>
              <a:t>Demonstrative operations: Fragmentation tests (2)</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5</a:t>
            </a:fld>
            <a:endParaRPr lang="es-ES"/>
          </a:p>
        </p:txBody>
      </p:sp>
      <p:pic>
        <p:nvPicPr>
          <p:cNvPr id="9" name="Content Placeholder 8">
            <a:extLst>
              <a:ext uri="{FF2B5EF4-FFF2-40B4-BE49-F238E27FC236}">
                <a16:creationId xmlns:a16="http://schemas.microsoft.com/office/drawing/2014/main" id="{E5894361-88DF-46F6-A289-FCF4DFBE4BA7}"/>
              </a:ext>
            </a:extLst>
          </p:cNvPr>
          <p:cNvPicPr>
            <a:picLocks noGrp="1" noChangeAspect="1"/>
          </p:cNvPicPr>
          <p:nvPr>
            <p:ph idx="1"/>
          </p:nvPr>
        </p:nvPicPr>
        <p:blipFill>
          <a:blip r:embed="rId3"/>
          <a:stretch>
            <a:fillRect/>
          </a:stretch>
        </p:blipFill>
        <p:spPr>
          <a:xfrm>
            <a:off x="467544" y="1362229"/>
            <a:ext cx="8066080" cy="4587051"/>
          </a:xfrm>
          <a:prstGeom prst="rect">
            <a:avLst/>
          </a:prstGeom>
        </p:spPr>
      </p:pic>
    </p:spTree>
    <p:extLst>
      <p:ext uri="{BB962C8B-B14F-4D97-AF65-F5344CB8AC3E}">
        <p14:creationId xmlns:p14="http://schemas.microsoft.com/office/powerpoint/2010/main" val="312738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2501C-FFBF-4055-9297-9D76174B16C5}"/>
              </a:ext>
            </a:extLst>
          </p:cNvPr>
          <p:cNvSpPr>
            <a:spLocks noGrp="1"/>
          </p:cNvSpPr>
          <p:nvPr>
            <p:ph type="title"/>
          </p:nvPr>
        </p:nvSpPr>
        <p:spPr>
          <a:xfrm>
            <a:off x="1331640" y="-229936"/>
            <a:ext cx="7812359" cy="929485"/>
          </a:xfrm>
        </p:spPr>
        <p:txBody>
          <a:bodyPr/>
          <a:lstStyle/>
          <a:p>
            <a:r>
              <a:rPr lang="en-GB" sz="3200" dirty="0"/>
              <a:t>Results of bulky waste fragmentation</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6</a:t>
            </a:fld>
            <a:endParaRPr lang="es-ES"/>
          </a:p>
        </p:txBody>
      </p:sp>
      <p:graphicFrame>
        <p:nvGraphicFramePr>
          <p:cNvPr id="9" name="Content Placeholder 8">
            <a:extLst>
              <a:ext uri="{FF2B5EF4-FFF2-40B4-BE49-F238E27FC236}">
                <a16:creationId xmlns:a16="http://schemas.microsoft.com/office/drawing/2014/main" id="{BE5D868E-F243-4FD3-9A1F-5E778507E2D1}"/>
              </a:ext>
            </a:extLst>
          </p:cNvPr>
          <p:cNvGraphicFramePr>
            <a:graphicFrameLocks noGrp="1"/>
          </p:cNvGraphicFramePr>
          <p:nvPr>
            <p:ph idx="1"/>
            <p:extLst>
              <p:ext uri="{D42A27DB-BD31-4B8C-83A1-F6EECF244321}">
                <p14:modId xmlns:p14="http://schemas.microsoft.com/office/powerpoint/2010/main" val="3387315473"/>
              </p:ext>
            </p:extLst>
          </p:nvPr>
        </p:nvGraphicFramePr>
        <p:xfrm>
          <a:off x="2051720" y="836712"/>
          <a:ext cx="5400600" cy="542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27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2501C-FFBF-4055-9297-9D76174B16C5}"/>
              </a:ext>
            </a:extLst>
          </p:cNvPr>
          <p:cNvSpPr>
            <a:spLocks noGrp="1"/>
          </p:cNvSpPr>
          <p:nvPr>
            <p:ph type="title"/>
          </p:nvPr>
        </p:nvSpPr>
        <p:spPr>
          <a:xfrm>
            <a:off x="1331640" y="-229936"/>
            <a:ext cx="7812359" cy="929485"/>
          </a:xfrm>
        </p:spPr>
        <p:txBody>
          <a:bodyPr/>
          <a:lstStyle/>
          <a:p>
            <a:r>
              <a:rPr lang="en-GB" sz="3200" dirty="0"/>
              <a:t>Results of bulky waste fragmentation</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7</a:t>
            </a:fld>
            <a:endParaRPr lang="es-ES"/>
          </a:p>
        </p:txBody>
      </p:sp>
      <p:pic>
        <p:nvPicPr>
          <p:cNvPr id="1027" name="Imagen 17">
            <a:extLst>
              <a:ext uri="{FF2B5EF4-FFF2-40B4-BE49-F238E27FC236}">
                <a16:creationId xmlns:a16="http://schemas.microsoft.com/office/drawing/2014/main" id="{D6798BAA-1EA1-46C4-8684-7FD53090F3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008" y="1194805"/>
            <a:ext cx="2027238" cy="15160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23">
            <a:extLst>
              <a:ext uri="{FF2B5EF4-FFF2-40B4-BE49-F238E27FC236}">
                <a16:creationId xmlns:a16="http://schemas.microsoft.com/office/drawing/2014/main" id="{1994475A-FD39-46C0-9399-CF280322F9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341" y="1194805"/>
            <a:ext cx="2019300" cy="1516062"/>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3">
            <a:extLst>
              <a:ext uri="{FF2B5EF4-FFF2-40B4-BE49-F238E27FC236}">
                <a16:creationId xmlns:a16="http://schemas.microsoft.com/office/drawing/2014/main" id="{3A1BEC0E-F3D1-4FB0-A558-CD83247F6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9086"/>
          <a:stretch>
            <a:fillRect/>
          </a:stretch>
        </p:blipFill>
        <p:spPr bwMode="auto">
          <a:xfrm>
            <a:off x="7618881" y="1194805"/>
            <a:ext cx="1401763" cy="1516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0529FA0-623D-47CC-8804-59A450DDF5FF}"/>
              </a:ext>
            </a:extLst>
          </p:cNvPr>
          <p:cNvSpPr/>
          <p:nvPr/>
        </p:nvSpPr>
        <p:spPr>
          <a:xfrm>
            <a:off x="313481" y="1354764"/>
            <a:ext cx="2117287" cy="1200329"/>
          </a:xfrm>
          <a:prstGeom prst="rect">
            <a:avLst/>
          </a:prstGeom>
        </p:spPr>
        <p:txBody>
          <a:bodyPr wrap="square">
            <a:spAutoFit/>
          </a:bodyPr>
          <a:lstStyle/>
          <a:p>
            <a:r>
              <a:rPr lang="en-GB"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Fragmentation of mattresses: metal parts (springs), textile and foam</a:t>
            </a:r>
            <a:endParaRPr lang="en-BE" dirty="0"/>
          </a:p>
        </p:txBody>
      </p:sp>
      <p:pic>
        <p:nvPicPr>
          <p:cNvPr id="1031" name="Imagen 11">
            <a:extLst>
              <a:ext uri="{FF2B5EF4-FFF2-40B4-BE49-F238E27FC236}">
                <a16:creationId xmlns:a16="http://schemas.microsoft.com/office/drawing/2014/main" id="{007EDF27-AFA2-4D21-B939-92D11CD495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335639" y="3330718"/>
            <a:ext cx="1801411" cy="1356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n 10">
            <a:extLst>
              <a:ext uri="{FF2B5EF4-FFF2-40B4-BE49-F238E27FC236}">
                <a16:creationId xmlns:a16="http://schemas.microsoft.com/office/drawing/2014/main" id="{26CE83A8-C1DB-467B-8DF4-AA9EDD7A27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8032" y="3274422"/>
            <a:ext cx="1810392" cy="13561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n 8">
            <a:extLst>
              <a:ext uri="{FF2B5EF4-FFF2-40B4-BE49-F238E27FC236}">
                <a16:creationId xmlns:a16="http://schemas.microsoft.com/office/drawing/2014/main" id="{47CD3DA4-5E1A-413A-AE68-A3EF10B942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1362" y="4796449"/>
            <a:ext cx="1809966" cy="1356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n 3">
            <a:extLst>
              <a:ext uri="{FF2B5EF4-FFF2-40B4-BE49-F238E27FC236}">
                <a16:creationId xmlns:a16="http://schemas.microsoft.com/office/drawing/2014/main" id="{898736B5-386A-4F38-BCD3-BF16EBC2E5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21119" y="4796448"/>
            <a:ext cx="1809966" cy="13561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3936AD3-D148-44B7-9641-7283E2F9AFB6}"/>
              </a:ext>
            </a:extLst>
          </p:cNvPr>
          <p:cNvSpPr/>
          <p:nvPr/>
        </p:nvSpPr>
        <p:spPr>
          <a:xfrm>
            <a:off x="112387" y="4307359"/>
            <a:ext cx="4151850" cy="646331"/>
          </a:xfrm>
          <a:prstGeom prst="rect">
            <a:avLst/>
          </a:prstGeom>
        </p:spPr>
        <p:txBody>
          <a:bodyPr wrap="square">
            <a:spAutoFit/>
          </a:bodyPr>
          <a:lstStyle/>
          <a:p>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Plastic (up) and Wood(down) furniture before and after fragmentation</a:t>
            </a:r>
            <a:endParaRPr lang="en-BE" dirty="0"/>
          </a:p>
        </p:txBody>
      </p:sp>
    </p:spTree>
    <p:extLst>
      <p:ext uri="{BB962C8B-B14F-4D97-AF65-F5344CB8AC3E}">
        <p14:creationId xmlns:p14="http://schemas.microsoft.com/office/powerpoint/2010/main" val="145531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F622B-D283-432D-A2DC-F20104EF4308}"/>
              </a:ext>
            </a:extLst>
          </p:cNvPr>
          <p:cNvSpPr>
            <a:spLocks noGrp="1"/>
          </p:cNvSpPr>
          <p:nvPr>
            <p:ph type="title"/>
          </p:nvPr>
        </p:nvSpPr>
        <p:spPr>
          <a:xfrm>
            <a:off x="1331641" y="299498"/>
            <a:ext cx="7560840" cy="563231"/>
          </a:xfrm>
        </p:spPr>
        <p:txBody>
          <a:bodyPr/>
          <a:lstStyle/>
          <a:p>
            <a:r>
              <a:rPr lang="en-GB" dirty="0"/>
              <a:t>Conclusions</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8</a:t>
            </a:fld>
            <a:endParaRPr lang="es-ES"/>
          </a:p>
        </p:txBody>
      </p:sp>
      <p:sp>
        <p:nvSpPr>
          <p:cNvPr id="4" name="Content Placeholder 3">
            <a:extLst>
              <a:ext uri="{FF2B5EF4-FFF2-40B4-BE49-F238E27FC236}">
                <a16:creationId xmlns:a16="http://schemas.microsoft.com/office/drawing/2014/main" id="{671491AA-6B00-46FC-852B-7826DF1C7CFF}"/>
              </a:ext>
            </a:extLst>
          </p:cNvPr>
          <p:cNvSpPr>
            <a:spLocks noGrp="1"/>
          </p:cNvSpPr>
          <p:nvPr>
            <p:ph idx="1"/>
          </p:nvPr>
        </p:nvSpPr>
        <p:spPr>
          <a:xfrm>
            <a:off x="323529" y="1340768"/>
            <a:ext cx="8424935" cy="4752528"/>
          </a:xfrm>
        </p:spPr>
        <p:txBody>
          <a:bodyPr/>
          <a:lstStyle/>
          <a:p>
            <a:pPr marL="342900" indent="-342900">
              <a:buFont typeface="Arial" panose="020B0604020202020204" pitchFamily="34" charset="0"/>
              <a:buChar char="•"/>
            </a:pPr>
            <a:r>
              <a:rPr lang="en-US" dirty="0"/>
              <a:t>Implementation and adaptation of the fragmentation technology carried out according </a:t>
            </a:r>
            <a:r>
              <a:rPr lang="en-US"/>
              <a:t>to expectations</a:t>
            </a:r>
            <a:endParaRPr lang="en-US" dirty="0"/>
          </a:p>
          <a:p>
            <a:pPr marL="342900" indent="-342900">
              <a:buFont typeface="Arial" panose="020B0604020202020204" pitchFamily="34" charset="0"/>
              <a:buChar char="•"/>
            </a:pPr>
            <a:r>
              <a:rPr lang="en-US" dirty="0"/>
              <a:t>Results of the analysis contribute to better adjust and optimize the cutting lamination process </a:t>
            </a:r>
          </a:p>
          <a:p>
            <a:pPr marL="342900" indent="-342900">
              <a:buFont typeface="Arial" panose="020B0604020202020204" pitchFamily="34" charset="0"/>
              <a:buChar char="•"/>
            </a:pPr>
            <a:r>
              <a:rPr lang="en-US" dirty="0"/>
              <a:t>Technology’s advantages: cleanness, purity, small size of some samples, together with the capability to easily separate different materials in some cases.</a:t>
            </a:r>
            <a:endParaRPr lang="en-GB" dirty="0"/>
          </a:p>
        </p:txBody>
      </p:sp>
    </p:spTree>
    <p:extLst>
      <p:ext uri="{BB962C8B-B14F-4D97-AF65-F5344CB8AC3E}">
        <p14:creationId xmlns:p14="http://schemas.microsoft.com/office/powerpoint/2010/main" val="391821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77176-47EA-46A6-B571-FC65E191FBC2}"/>
              </a:ext>
            </a:extLst>
          </p:cNvPr>
          <p:cNvSpPr>
            <a:spLocks noGrp="1"/>
          </p:cNvSpPr>
          <p:nvPr>
            <p:ph type="sldNum" sz="quarter" idx="10"/>
          </p:nvPr>
        </p:nvSpPr>
        <p:spPr/>
        <p:txBody>
          <a:bodyPr/>
          <a:lstStyle/>
          <a:p>
            <a:fld id="{D08B38D1-0D29-4AE4-A336-D3E6F13D4D2A}" type="slidenum">
              <a:rPr lang="es-ES" smtClean="0"/>
              <a:pPr/>
              <a:t>9</a:t>
            </a:fld>
            <a:endParaRPr lang="es-ES"/>
          </a:p>
        </p:txBody>
      </p:sp>
    </p:spTree>
    <p:extLst>
      <p:ext uri="{BB962C8B-B14F-4D97-AF65-F5344CB8AC3E}">
        <p14:creationId xmlns:p14="http://schemas.microsoft.com/office/powerpoint/2010/main" val="320544251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3187</TotalTime>
  <Words>1289</Words>
  <Application>Microsoft Office PowerPoint</Application>
  <PresentationFormat>On-screen Show (4:3)</PresentationFormat>
  <Paragraphs>70</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Tahoma</vt:lpstr>
      <vt:lpstr>Wingdings</vt:lpstr>
      <vt:lpstr>Retrospección</vt:lpstr>
      <vt:lpstr>PowerPoint Presentation</vt:lpstr>
      <vt:lpstr>PowerPoint Presentation</vt:lpstr>
      <vt:lpstr>Objectives of the fragmentation plant</vt:lpstr>
      <vt:lpstr>Demonstrative operations: Fragmentation tests (1)</vt:lpstr>
      <vt:lpstr>Demonstrative operations: Fragmentation tests (2)</vt:lpstr>
      <vt:lpstr>Results of bulky waste fragmentation</vt:lpstr>
      <vt:lpstr>Results of bulky waste fragmentation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Philippe Micheaux</cp:lastModifiedBy>
  <cp:revision>314</cp:revision>
  <dcterms:created xsi:type="dcterms:W3CDTF">2013-08-07T10:27:33Z</dcterms:created>
  <dcterms:modified xsi:type="dcterms:W3CDTF">2019-06-26T08:11:56Z</dcterms:modified>
</cp:coreProperties>
</file>